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29.xml" ContentType="application/vnd.openxmlformats-officedocument.presentationml.slide+xml"/>
  <Override PartName="/ppt/slideLayouts/slideLayout39.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Lst>
  <p:notesMasterIdLst>
    <p:notesMasterId r:id="rId75"/>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40" r:id="rId74"/>
  </p:sldIdLst>
  <p:sldSz cx="10075863" cy="7562850"/>
  <p:notesSz cx="7772400" cy="10058400"/>
  <p:defaultTextStyle>
    <a:defPPr>
      <a:defRPr lang="en-GB"/>
    </a:defPPr>
    <a:lvl1pPr algn="l" defTabSz="447675" rtl="0" fontAlgn="base" hangingPunct="0">
      <a:lnSpc>
        <a:spcPct val="93000"/>
      </a:lnSpc>
      <a:spcBef>
        <a:spcPct val="0"/>
      </a:spcBef>
      <a:spcAft>
        <a:spcPct val="0"/>
      </a:spcAft>
      <a:buClr>
        <a:srgbClr val="000000"/>
      </a:buClr>
      <a:buSzPct val="100000"/>
      <a:buFont typeface="Times New Roman" pitchFamily="16" charset="0"/>
      <a:defRPr sz="2400" kern="1200">
        <a:solidFill>
          <a:schemeClr val="bg1"/>
        </a:solidFill>
        <a:latin typeface="Arial" charset="0"/>
        <a:ea typeface="SimSun" charset="-122"/>
        <a:cs typeface="+mn-cs"/>
      </a:defRPr>
    </a:lvl1pPr>
    <a:lvl2pPr marL="742950" indent="-285750" algn="l" defTabSz="447675" rtl="0" fontAlgn="base" hangingPunct="0">
      <a:lnSpc>
        <a:spcPct val="93000"/>
      </a:lnSpc>
      <a:spcBef>
        <a:spcPct val="0"/>
      </a:spcBef>
      <a:spcAft>
        <a:spcPct val="0"/>
      </a:spcAft>
      <a:buClr>
        <a:srgbClr val="000000"/>
      </a:buClr>
      <a:buSzPct val="100000"/>
      <a:buFont typeface="Times New Roman" pitchFamily="16" charset="0"/>
      <a:defRPr sz="2400" kern="1200">
        <a:solidFill>
          <a:schemeClr val="bg1"/>
        </a:solidFill>
        <a:latin typeface="Arial" charset="0"/>
        <a:ea typeface="SimSun" charset="-122"/>
        <a:cs typeface="+mn-cs"/>
      </a:defRPr>
    </a:lvl2pPr>
    <a:lvl3pPr marL="1143000" indent="-228600" algn="l" defTabSz="447675" rtl="0" fontAlgn="base" hangingPunct="0">
      <a:lnSpc>
        <a:spcPct val="93000"/>
      </a:lnSpc>
      <a:spcBef>
        <a:spcPct val="0"/>
      </a:spcBef>
      <a:spcAft>
        <a:spcPct val="0"/>
      </a:spcAft>
      <a:buClr>
        <a:srgbClr val="000000"/>
      </a:buClr>
      <a:buSzPct val="100000"/>
      <a:buFont typeface="Times New Roman" pitchFamily="16" charset="0"/>
      <a:defRPr sz="2400" kern="1200">
        <a:solidFill>
          <a:schemeClr val="bg1"/>
        </a:solidFill>
        <a:latin typeface="Arial" charset="0"/>
        <a:ea typeface="SimSun" charset="-122"/>
        <a:cs typeface="+mn-cs"/>
      </a:defRPr>
    </a:lvl3pPr>
    <a:lvl4pPr marL="1600200" indent="-228600" algn="l" defTabSz="447675" rtl="0" fontAlgn="base" hangingPunct="0">
      <a:lnSpc>
        <a:spcPct val="93000"/>
      </a:lnSpc>
      <a:spcBef>
        <a:spcPct val="0"/>
      </a:spcBef>
      <a:spcAft>
        <a:spcPct val="0"/>
      </a:spcAft>
      <a:buClr>
        <a:srgbClr val="000000"/>
      </a:buClr>
      <a:buSzPct val="100000"/>
      <a:buFont typeface="Times New Roman" pitchFamily="16" charset="0"/>
      <a:defRPr sz="2400" kern="1200">
        <a:solidFill>
          <a:schemeClr val="bg1"/>
        </a:solidFill>
        <a:latin typeface="Arial" charset="0"/>
        <a:ea typeface="SimSun" charset="-122"/>
        <a:cs typeface="+mn-cs"/>
      </a:defRPr>
    </a:lvl4pPr>
    <a:lvl5pPr marL="2057400" indent="-228600" algn="l" defTabSz="447675" rtl="0" fontAlgn="base" hangingPunct="0">
      <a:lnSpc>
        <a:spcPct val="93000"/>
      </a:lnSpc>
      <a:spcBef>
        <a:spcPct val="0"/>
      </a:spcBef>
      <a:spcAft>
        <a:spcPct val="0"/>
      </a:spcAft>
      <a:buClr>
        <a:srgbClr val="000000"/>
      </a:buClr>
      <a:buSzPct val="100000"/>
      <a:buFont typeface="Times New Roman" pitchFamily="16" charset="0"/>
      <a:defRPr sz="2400" kern="1200">
        <a:solidFill>
          <a:schemeClr val="bg1"/>
        </a:solidFill>
        <a:latin typeface="Arial" charset="0"/>
        <a:ea typeface="SimSun" charset="-122"/>
        <a:cs typeface="+mn-cs"/>
      </a:defRPr>
    </a:lvl5pPr>
    <a:lvl6pPr marL="2286000" algn="l" defTabSz="914400" rtl="0" eaLnBrk="1" latinLnBrk="0" hangingPunct="1">
      <a:defRPr sz="2400" kern="1200">
        <a:solidFill>
          <a:schemeClr val="bg1"/>
        </a:solidFill>
        <a:latin typeface="Arial" charset="0"/>
        <a:ea typeface="SimSun" charset="-122"/>
        <a:cs typeface="+mn-cs"/>
      </a:defRPr>
    </a:lvl6pPr>
    <a:lvl7pPr marL="2743200" algn="l" defTabSz="914400" rtl="0" eaLnBrk="1" latinLnBrk="0" hangingPunct="1">
      <a:defRPr sz="2400" kern="1200">
        <a:solidFill>
          <a:schemeClr val="bg1"/>
        </a:solidFill>
        <a:latin typeface="Arial" charset="0"/>
        <a:ea typeface="SimSun" charset="-122"/>
        <a:cs typeface="+mn-cs"/>
      </a:defRPr>
    </a:lvl7pPr>
    <a:lvl8pPr marL="3200400" algn="l" defTabSz="914400" rtl="0" eaLnBrk="1" latinLnBrk="0" hangingPunct="1">
      <a:defRPr sz="2400" kern="1200">
        <a:solidFill>
          <a:schemeClr val="bg1"/>
        </a:solidFill>
        <a:latin typeface="Arial" charset="0"/>
        <a:ea typeface="SimSun" charset="-122"/>
        <a:cs typeface="+mn-cs"/>
      </a:defRPr>
    </a:lvl8pPr>
    <a:lvl9pPr marL="3657600" algn="l" defTabSz="914400" rtl="0" eaLnBrk="1" latinLnBrk="0" hangingPunct="1">
      <a:defRPr sz="2400" kern="1200">
        <a:solidFill>
          <a:schemeClr val="bg1"/>
        </a:solidFill>
        <a:latin typeface="Arial" charset="0"/>
        <a:ea typeface="SimSun"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9" d="100"/>
          <a:sy n="79" d="100"/>
        </p:scale>
        <p:origin x="-1476" y="-10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AutoShape 1"/>
          <p:cNvSpPr>
            <a:spLocks noChangeArrowheads="1"/>
          </p:cNvSpPr>
          <p:nvPr/>
        </p:nvSpPr>
        <p:spPr bwMode="auto">
          <a:xfrm>
            <a:off x="0" y="0"/>
            <a:ext cx="7772400" cy="10058400"/>
          </a:xfrm>
          <a:prstGeom prst="roundRect">
            <a:avLst>
              <a:gd name="adj" fmla="val 19"/>
            </a:avLst>
          </a:prstGeom>
          <a:solidFill>
            <a:srgbClr val="FFFFFF"/>
          </a:solidFill>
          <a:ln w="9360">
            <a:noFill/>
            <a:miter lim="800000"/>
            <a:headEnd/>
            <a:tailEnd/>
          </a:ln>
          <a:effectLst/>
        </p:spPr>
        <p:txBody>
          <a:bodyPr wrap="none" anchor="ctr"/>
          <a:lstStyle/>
          <a:p>
            <a:pPr>
              <a:defRPr/>
            </a:pPr>
            <a:endParaRPr lang="en-CA"/>
          </a:p>
        </p:txBody>
      </p:sp>
      <p:sp>
        <p:nvSpPr>
          <p:cNvPr id="5122" name="AutoShape 2"/>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a:effectLst/>
        </p:spPr>
        <p:txBody>
          <a:bodyPr wrap="none" anchor="ctr"/>
          <a:lstStyle/>
          <a:p>
            <a:pPr>
              <a:defRPr/>
            </a:pPr>
            <a:endParaRPr lang="en-CA"/>
          </a:p>
        </p:txBody>
      </p:sp>
      <p:sp>
        <p:nvSpPr>
          <p:cNvPr id="5123" name="AutoShape 3"/>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a:effectLst/>
        </p:spPr>
        <p:txBody>
          <a:bodyPr wrap="none" anchor="ctr"/>
          <a:lstStyle/>
          <a:p>
            <a:pPr>
              <a:defRPr/>
            </a:pPr>
            <a:endParaRPr lang="en-CA"/>
          </a:p>
        </p:txBody>
      </p:sp>
      <p:sp>
        <p:nvSpPr>
          <p:cNvPr id="5124" name="AutoShape 4"/>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a:effectLst/>
        </p:spPr>
        <p:txBody>
          <a:bodyPr wrap="none" anchor="ctr"/>
          <a:lstStyle/>
          <a:p>
            <a:pPr>
              <a:defRPr/>
            </a:pPr>
            <a:endParaRPr lang="en-CA"/>
          </a:p>
        </p:txBody>
      </p:sp>
      <p:sp>
        <p:nvSpPr>
          <p:cNvPr id="5125" name="AutoShape 5"/>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a:effectLst/>
        </p:spPr>
        <p:txBody>
          <a:bodyPr wrap="none" anchor="ctr"/>
          <a:lstStyle/>
          <a:p>
            <a:pPr>
              <a:defRPr/>
            </a:pPr>
            <a:endParaRPr lang="en-CA"/>
          </a:p>
        </p:txBody>
      </p:sp>
      <p:sp>
        <p:nvSpPr>
          <p:cNvPr id="5126" name="AutoShape 6"/>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a:effectLst/>
        </p:spPr>
        <p:txBody>
          <a:bodyPr wrap="none" anchor="ctr"/>
          <a:lstStyle/>
          <a:p>
            <a:pPr>
              <a:defRPr/>
            </a:pPr>
            <a:endParaRPr lang="en-CA"/>
          </a:p>
        </p:txBody>
      </p:sp>
      <p:sp>
        <p:nvSpPr>
          <p:cNvPr id="5127" name="AutoShape 7"/>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a:effectLst/>
        </p:spPr>
        <p:txBody>
          <a:bodyPr wrap="none" anchor="ctr"/>
          <a:lstStyle/>
          <a:p>
            <a:pPr>
              <a:defRPr/>
            </a:pPr>
            <a:endParaRPr lang="en-CA"/>
          </a:p>
        </p:txBody>
      </p:sp>
      <p:sp>
        <p:nvSpPr>
          <p:cNvPr id="92169" name="Rectangle 8"/>
          <p:cNvSpPr>
            <a:spLocks noGrp="1" noChangeArrowheads="1"/>
          </p:cNvSpPr>
          <p:nvPr>
            <p:ph type="sldImg"/>
          </p:nvPr>
        </p:nvSpPr>
        <p:spPr bwMode="auto">
          <a:xfrm>
            <a:off x="1371600" y="763588"/>
            <a:ext cx="5016500" cy="3759200"/>
          </a:xfrm>
          <a:prstGeom prst="rect">
            <a:avLst/>
          </a:prstGeom>
          <a:noFill/>
          <a:ln w="9525">
            <a:noFill/>
            <a:round/>
            <a:headEnd/>
            <a:tailEnd/>
          </a:ln>
        </p:spPr>
      </p:sp>
      <p:sp>
        <p:nvSpPr>
          <p:cNvPr id="5129" name="Rectangle 9"/>
          <p:cNvSpPr>
            <a:spLocks noGrp="1" noChangeArrowheads="1"/>
          </p:cNvSpPr>
          <p:nvPr>
            <p:ph type="body"/>
          </p:nvPr>
        </p:nvSpPr>
        <p:spPr bwMode="auto">
          <a:xfrm>
            <a:off x="777875" y="4776788"/>
            <a:ext cx="6205538" cy="4513262"/>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smtClean="0"/>
          </a:p>
        </p:txBody>
      </p:sp>
      <p:sp>
        <p:nvSpPr>
          <p:cNvPr id="5130" name="Text Box 10"/>
          <p:cNvSpPr txBox="1">
            <a:spLocks noChangeArrowheads="1"/>
          </p:cNvSpPr>
          <p:nvPr/>
        </p:nvSpPr>
        <p:spPr bwMode="auto">
          <a:xfrm>
            <a:off x="0" y="0"/>
            <a:ext cx="3371850" cy="501650"/>
          </a:xfrm>
          <a:prstGeom prst="rect">
            <a:avLst/>
          </a:prstGeom>
          <a:noFill/>
          <a:ln w="9525">
            <a:noFill/>
            <a:round/>
            <a:headEnd/>
            <a:tailEnd/>
          </a:ln>
          <a:effectLst/>
        </p:spPr>
        <p:txBody>
          <a:bodyPr wrap="none" anchor="ctr"/>
          <a:lstStyle/>
          <a:p>
            <a:pPr>
              <a:defRPr/>
            </a:pPr>
            <a:endParaRPr lang="en-CA"/>
          </a:p>
        </p:txBody>
      </p:sp>
      <p:sp>
        <p:nvSpPr>
          <p:cNvPr id="5131" name="Text Box 11"/>
          <p:cNvSpPr txBox="1">
            <a:spLocks noChangeArrowheads="1"/>
          </p:cNvSpPr>
          <p:nvPr/>
        </p:nvSpPr>
        <p:spPr bwMode="auto">
          <a:xfrm>
            <a:off x="4398963" y="0"/>
            <a:ext cx="3371850" cy="501650"/>
          </a:xfrm>
          <a:prstGeom prst="rect">
            <a:avLst/>
          </a:prstGeom>
          <a:noFill/>
          <a:ln w="9525">
            <a:noFill/>
            <a:round/>
            <a:headEnd/>
            <a:tailEnd/>
          </a:ln>
          <a:effectLst/>
        </p:spPr>
        <p:txBody>
          <a:bodyPr wrap="none" anchor="ctr"/>
          <a:lstStyle/>
          <a:p>
            <a:pPr>
              <a:defRPr/>
            </a:pPr>
            <a:endParaRPr lang="en-CA"/>
          </a:p>
        </p:txBody>
      </p:sp>
      <p:sp>
        <p:nvSpPr>
          <p:cNvPr id="5132" name="Text Box 12"/>
          <p:cNvSpPr txBox="1">
            <a:spLocks noChangeArrowheads="1"/>
          </p:cNvSpPr>
          <p:nvPr/>
        </p:nvSpPr>
        <p:spPr bwMode="auto">
          <a:xfrm>
            <a:off x="0" y="9555163"/>
            <a:ext cx="3371850" cy="501650"/>
          </a:xfrm>
          <a:prstGeom prst="rect">
            <a:avLst/>
          </a:prstGeom>
          <a:noFill/>
          <a:ln w="9525">
            <a:noFill/>
            <a:round/>
            <a:headEnd/>
            <a:tailEnd/>
          </a:ln>
          <a:effectLst/>
        </p:spPr>
        <p:txBody>
          <a:bodyPr wrap="none" anchor="ctr"/>
          <a:lstStyle/>
          <a:p>
            <a:pPr>
              <a:defRPr/>
            </a:pPr>
            <a:endParaRPr lang="en-CA"/>
          </a:p>
        </p:txBody>
      </p:sp>
      <p:sp>
        <p:nvSpPr>
          <p:cNvPr id="5133" name="Rectangle 13"/>
          <p:cNvSpPr>
            <a:spLocks noGrp="1" noChangeArrowheads="1"/>
          </p:cNvSpPr>
          <p:nvPr>
            <p:ph type="sldNum"/>
          </p:nvPr>
        </p:nvSpPr>
        <p:spPr bwMode="auto">
          <a:xfrm>
            <a:off x="4398963" y="9555163"/>
            <a:ext cx="3360737" cy="490537"/>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gn="r">
              <a:lnSpc>
                <a:spcPct val="95000"/>
              </a:lnSpc>
              <a:buClrTx/>
              <a:buSzPct val="45000"/>
              <a:buFontTx/>
              <a:buNone/>
              <a:tabLst>
                <a:tab pos="723900" algn="l"/>
                <a:tab pos="1447800" algn="l"/>
                <a:tab pos="2171700" algn="l"/>
                <a:tab pos="2895600" algn="l"/>
              </a:tabLst>
              <a:defRPr sz="1400" smtClean="0">
                <a:solidFill>
                  <a:srgbClr val="000000"/>
                </a:solidFill>
                <a:latin typeface="Times New Roman" pitchFamily="16" charset="0"/>
                <a:cs typeface="Arial Unicode MS" charset="0"/>
              </a:defRPr>
            </a:lvl1pPr>
          </a:lstStyle>
          <a:p>
            <a:pPr>
              <a:defRPr/>
            </a:pPr>
            <a:fld id="{F397C27D-966F-4CAE-9602-6A7A6ECCE4D9}" type="slidenum">
              <a:rPr lang="en-CA"/>
              <a:pPr>
                <a:defRPr/>
              </a:pPr>
              <a:t>‹#›</a:t>
            </a:fld>
            <a:endParaRPr lang="en-CA"/>
          </a:p>
        </p:txBody>
      </p:sp>
    </p:spTree>
  </p:cSld>
  <p:clrMap bg1="lt1" tx1="dk1" bg2="lt2" tx2="dk2" accent1="accent1" accent2="accent2" accent3="accent3" accent4="accent4" accent5="accent5" accent6="accent6" hlink="hlink" folHlink="folHlink"/>
  <p:notesStyle>
    <a:lvl1pPr algn="l" defTabSz="447675"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7675"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7675"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7675"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7675"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13"/>
          <p:cNvSpPr>
            <a:spLocks noGrp="1" noChangeArrowheads="1"/>
          </p:cNvSpPr>
          <p:nvPr>
            <p:ph type="sldNum" sz="quarter"/>
          </p:nvPr>
        </p:nvSpPr>
        <p:spPr>
          <a:noFill/>
        </p:spPr>
        <p:txBody>
          <a:bodyPr/>
          <a:lstStyle/>
          <a:p>
            <a:fld id="{C69BCE50-0D38-4057-9150-05DDD30447E2}" type="slidenum">
              <a:rPr lang="en-CA"/>
              <a:pPr/>
              <a:t>1</a:t>
            </a:fld>
            <a:endParaRPr lang="en-CA"/>
          </a:p>
        </p:txBody>
      </p:sp>
      <p:sp>
        <p:nvSpPr>
          <p:cNvPr id="93187" name="Text Box 1"/>
          <p:cNvSpPr txBox="1">
            <a:spLocks noChangeArrowheads="1"/>
          </p:cNvSpPr>
          <p:nvPr/>
        </p:nvSpPr>
        <p:spPr bwMode="auto">
          <a:xfrm>
            <a:off x="4398963" y="9555163"/>
            <a:ext cx="3371850" cy="501650"/>
          </a:xfrm>
          <a:prstGeom prst="rect">
            <a:avLst/>
          </a:prstGeom>
          <a:noFill/>
          <a:ln w="9525">
            <a:noFill/>
            <a:round/>
            <a:headEnd/>
            <a:tailEnd/>
          </a:ln>
        </p:spPr>
        <p:txBody>
          <a:bodyPr lIns="0" tIns="0" rIns="0" bIns="0" anchor="b"/>
          <a:lstStyle/>
          <a:p>
            <a:pPr algn="r">
              <a:lnSpc>
                <a:spcPct val="95000"/>
              </a:lnSpc>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fld id="{0F382323-AA10-4699-9373-1C87818450B0}" type="slidenum">
              <a:rPr lang="en-CA" sz="1400">
                <a:solidFill>
                  <a:srgbClr val="000000"/>
                </a:solidFill>
                <a:latin typeface="Times New Roman" pitchFamily="16" charset="0"/>
                <a:cs typeface="Arial Unicode MS" charset="0"/>
              </a:rPr>
              <a:pPr algn="r">
                <a:lnSpc>
                  <a:spcPct val="95000"/>
                </a:lnSpc>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t>1</a:t>
            </a:fld>
            <a:endParaRPr lang="en-CA" sz="1400">
              <a:solidFill>
                <a:srgbClr val="000000"/>
              </a:solidFill>
              <a:latin typeface="Times New Roman" pitchFamily="16" charset="0"/>
              <a:cs typeface="Arial Unicode MS" charset="0"/>
            </a:endParaRPr>
          </a:p>
        </p:txBody>
      </p:sp>
      <p:sp>
        <p:nvSpPr>
          <p:cNvPr id="93188" name="Rectangle 2"/>
          <p:cNvSpPr txBox="1">
            <a:spLocks noChangeArrowheads="1" noTextEdit="1"/>
          </p:cNvSpPr>
          <p:nvPr>
            <p:ph type="sldImg"/>
          </p:nvPr>
        </p:nvSpPr>
        <p:spPr>
          <a:xfrm>
            <a:off x="1373188" y="763588"/>
            <a:ext cx="5026025" cy="3771900"/>
          </a:xfrm>
          <a:solidFill>
            <a:srgbClr val="FFFFFF"/>
          </a:solidFill>
          <a:ln>
            <a:solidFill>
              <a:srgbClr val="000000"/>
            </a:solidFill>
            <a:miter lim="800000"/>
          </a:ln>
        </p:spPr>
      </p:sp>
      <p:sp>
        <p:nvSpPr>
          <p:cNvPr id="93189" name="Rectangle 3"/>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13"/>
          <p:cNvSpPr>
            <a:spLocks noGrp="1" noChangeArrowheads="1"/>
          </p:cNvSpPr>
          <p:nvPr>
            <p:ph type="sldNum" sz="quarter"/>
          </p:nvPr>
        </p:nvSpPr>
        <p:spPr>
          <a:noFill/>
        </p:spPr>
        <p:txBody>
          <a:bodyPr/>
          <a:lstStyle/>
          <a:p>
            <a:fld id="{A14400F9-EA71-4F10-8336-03233A84A90A}" type="slidenum">
              <a:rPr lang="en-CA"/>
              <a:pPr/>
              <a:t>10</a:t>
            </a:fld>
            <a:endParaRPr lang="en-CA"/>
          </a:p>
        </p:txBody>
      </p:sp>
      <p:sp>
        <p:nvSpPr>
          <p:cNvPr id="10240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0240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13"/>
          <p:cNvSpPr>
            <a:spLocks noGrp="1" noChangeArrowheads="1"/>
          </p:cNvSpPr>
          <p:nvPr>
            <p:ph type="sldNum" sz="quarter"/>
          </p:nvPr>
        </p:nvSpPr>
        <p:spPr>
          <a:noFill/>
        </p:spPr>
        <p:txBody>
          <a:bodyPr/>
          <a:lstStyle/>
          <a:p>
            <a:fld id="{C588FDC5-0C69-4443-A94B-C8DB82352623}" type="slidenum">
              <a:rPr lang="en-CA"/>
              <a:pPr/>
              <a:t>11</a:t>
            </a:fld>
            <a:endParaRPr lang="en-CA"/>
          </a:p>
        </p:txBody>
      </p:sp>
      <p:sp>
        <p:nvSpPr>
          <p:cNvPr id="10342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03428"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13"/>
          <p:cNvSpPr>
            <a:spLocks noGrp="1" noChangeArrowheads="1"/>
          </p:cNvSpPr>
          <p:nvPr>
            <p:ph type="sldNum" sz="quarter"/>
          </p:nvPr>
        </p:nvSpPr>
        <p:spPr>
          <a:noFill/>
        </p:spPr>
        <p:txBody>
          <a:bodyPr/>
          <a:lstStyle/>
          <a:p>
            <a:fld id="{88A33088-7020-4C19-A1AE-EEA8624DA55B}" type="slidenum">
              <a:rPr lang="en-CA"/>
              <a:pPr/>
              <a:t>12</a:t>
            </a:fld>
            <a:endParaRPr lang="en-CA"/>
          </a:p>
        </p:txBody>
      </p:sp>
      <p:sp>
        <p:nvSpPr>
          <p:cNvPr id="10445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0445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13"/>
          <p:cNvSpPr>
            <a:spLocks noGrp="1" noChangeArrowheads="1"/>
          </p:cNvSpPr>
          <p:nvPr>
            <p:ph type="sldNum" sz="quarter"/>
          </p:nvPr>
        </p:nvSpPr>
        <p:spPr>
          <a:noFill/>
        </p:spPr>
        <p:txBody>
          <a:bodyPr/>
          <a:lstStyle/>
          <a:p>
            <a:fld id="{21F6A685-71F2-4587-9455-DD1B68352AC4}" type="slidenum">
              <a:rPr lang="en-CA"/>
              <a:pPr/>
              <a:t>13</a:t>
            </a:fld>
            <a:endParaRPr lang="en-CA"/>
          </a:p>
        </p:txBody>
      </p:sp>
      <p:sp>
        <p:nvSpPr>
          <p:cNvPr id="10547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05476"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13"/>
          <p:cNvSpPr>
            <a:spLocks noGrp="1" noChangeArrowheads="1"/>
          </p:cNvSpPr>
          <p:nvPr>
            <p:ph type="sldNum" sz="quarter"/>
          </p:nvPr>
        </p:nvSpPr>
        <p:spPr>
          <a:noFill/>
        </p:spPr>
        <p:txBody>
          <a:bodyPr/>
          <a:lstStyle/>
          <a:p>
            <a:fld id="{0CA8FE31-C63D-4633-8E13-6748ED47645D}" type="slidenum">
              <a:rPr lang="en-CA"/>
              <a:pPr/>
              <a:t>14</a:t>
            </a:fld>
            <a:endParaRPr lang="en-CA"/>
          </a:p>
        </p:txBody>
      </p:sp>
      <p:sp>
        <p:nvSpPr>
          <p:cNvPr id="10649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0650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Rectangle 13"/>
          <p:cNvSpPr>
            <a:spLocks noGrp="1" noChangeArrowheads="1"/>
          </p:cNvSpPr>
          <p:nvPr>
            <p:ph type="sldNum" sz="quarter"/>
          </p:nvPr>
        </p:nvSpPr>
        <p:spPr>
          <a:noFill/>
        </p:spPr>
        <p:txBody>
          <a:bodyPr/>
          <a:lstStyle/>
          <a:p>
            <a:fld id="{71CD8474-B38E-4468-AB26-9CBBDD670D50}" type="slidenum">
              <a:rPr lang="en-CA"/>
              <a:pPr/>
              <a:t>15</a:t>
            </a:fld>
            <a:endParaRPr lang="en-CA"/>
          </a:p>
        </p:txBody>
      </p:sp>
      <p:sp>
        <p:nvSpPr>
          <p:cNvPr id="10752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0752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13"/>
          <p:cNvSpPr>
            <a:spLocks noGrp="1" noChangeArrowheads="1"/>
          </p:cNvSpPr>
          <p:nvPr>
            <p:ph type="sldNum" sz="quarter"/>
          </p:nvPr>
        </p:nvSpPr>
        <p:spPr>
          <a:noFill/>
        </p:spPr>
        <p:txBody>
          <a:bodyPr/>
          <a:lstStyle/>
          <a:p>
            <a:fld id="{31A0D3D0-25ED-42D6-910E-F5BC739255B3}" type="slidenum">
              <a:rPr lang="en-CA"/>
              <a:pPr/>
              <a:t>16</a:t>
            </a:fld>
            <a:endParaRPr lang="en-CA"/>
          </a:p>
        </p:txBody>
      </p:sp>
      <p:sp>
        <p:nvSpPr>
          <p:cNvPr id="108547" name="Rectangle 1"/>
          <p:cNvSpPr txBox="1">
            <a:spLocks noChangeArrowheads="1" noTextEdit="1"/>
          </p:cNvSpPr>
          <p:nvPr>
            <p:ph type="sldImg"/>
          </p:nvPr>
        </p:nvSpPr>
        <p:spPr>
          <a:xfrm>
            <a:off x="1374775" y="763588"/>
            <a:ext cx="5011738" cy="3760787"/>
          </a:xfrm>
          <a:solidFill>
            <a:srgbClr val="FFFFFF"/>
          </a:solidFill>
          <a:ln>
            <a:solidFill>
              <a:srgbClr val="000000"/>
            </a:solidFill>
            <a:miter lim="800000"/>
          </a:ln>
        </p:spPr>
      </p:sp>
      <p:sp>
        <p:nvSpPr>
          <p:cNvPr id="108548" name="Rectangle 2"/>
          <p:cNvSpPr txBox="1">
            <a:spLocks noChangeArrowheads="1"/>
          </p:cNvSpPr>
          <p:nvPr>
            <p:ph type="body" idx="1"/>
          </p:nvPr>
        </p:nvSpPr>
        <p:spPr>
          <a:xfrm>
            <a:off x="777875" y="4776788"/>
            <a:ext cx="6207125" cy="4514850"/>
          </a:xfrm>
          <a:noFill/>
          <a:ln/>
        </p:spPr>
        <p:txBody>
          <a:bodyPr wrap="none" anchor="ct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Rectangle 13"/>
          <p:cNvSpPr>
            <a:spLocks noGrp="1" noChangeArrowheads="1"/>
          </p:cNvSpPr>
          <p:nvPr>
            <p:ph type="sldNum" sz="quarter"/>
          </p:nvPr>
        </p:nvSpPr>
        <p:spPr>
          <a:noFill/>
        </p:spPr>
        <p:txBody>
          <a:bodyPr/>
          <a:lstStyle/>
          <a:p>
            <a:fld id="{AD4E79EC-432B-4ED8-A6C4-4D67E294AFEF}" type="slidenum">
              <a:rPr lang="en-CA"/>
              <a:pPr/>
              <a:t>17</a:t>
            </a:fld>
            <a:endParaRPr lang="en-CA"/>
          </a:p>
        </p:txBody>
      </p:sp>
      <p:sp>
        <p:nvSpPr>
          <p:cNvPr id="10957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0957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Rectangle 13"/>
          <p:cNvSpPr>
            <a:spLocks noGrp="1" noChangeArrowheads="1"/>
          </p:cNvSpPr>
          <p:nvPr>
            <p:ph type="sldNum" sz="quarter"/>
          </p:nvPr>
        </p:nvSpPr>
        <p:spPr>
          <a:noFill/>
        </p:spPr>
        <p:txBody>
          <a:bodyPr/>
          <a:lstStyle/>
          <a:p>
            <a:fld id="{C4F6177B-E8DC-4850-A829-EF2080929EF5}" type="slidenum">
              <a:rPr lang="en-CA"/>
              <a:pPr/>
              <a:t>18</a:t>
            </a:fld>
            <a:endParaRPr lang="en-CA"/>
          </a:p>
        </p:txBody>
      </p:sp>
      <p:sp>
        <p:nvSpPr>
          <p:cNvPr id="11059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10596"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13"/>
          <p:cNvSpPr>
            <a:spLocks noGrp="1" noChangeArrowheads="1"/>
          </p:cNvSpPr>
          <p:nvPr>
            <p:ph type="sldNum" sz="quarter"/>
          </p:nvPr>
        </p:nvSpPr>
        <p:spPr>
          <a:noFill/>
        </p:spPr>
        <p:txBody>
          <a:bodyPr/>
          <a:lstStyle/>
          <a:p>
            <a:fld id="{791BE5AD-307F-4E19-8C7B-F9C08584324B}" type="slidenum">
              <a:rPr lang="en-CA"/>
              <a:pPr/>
              <a:t>19</a:t>
            </a:fld>
            <a:endParaRPr lang="en-CA"/>
          </a:p>
        </p:txBody>
      </p:sp>
      <p:sp>
        <p:nvSpPr>
          <p:cNvPr id="11161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1162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3"/>
          <p:cNvSpPr>
            <a:spLocks noGrp="1" noChangeArrowheads="1"/>
          </p:cNvSpPr>
          <p:nvPr>
            <p:ph type="sldNum" sz="quarter"/>
          </p:nvPr>
        </p:nvSpPr>
        <p:spPr>
          <a:noFill/>
        </p:spPr>
        <p:txBody>
          <a:bodyPr/>
          <a:lstStyle/>
          <a:p>
            <a:fld id="{AD3FA480-E4BE-43BB-87EB-9F5B769D7DB1}" type="slidenum">
              <a:rPr lang="en-CA"/>
              <a:pPr/>
              <a:t>2</a:t>
            </a:fld>
            <a:endParaRPr lang="en-CA"/>
          </a:p>
        </p:txBody>
      </p:sp>
      <p:sp>
        <p:nvSpPr>
          <p:cNvPr id="94211" name="Rectangle 1"/>
          <p:cNvSpPr txBox="1">
            <a:spLocks noChangeArrowheads="1" noTextEdit="1"/>
          </p:cNvSpPr>
          <p:nvPr>
            <p:ph type="sldImg"/>
          </p:nvPr>
        </p:nvSpPr>
        <p:spPr>
          <a:xfrm>
            <a:off x="1374775" y="763588"/>
            <a:ext cx="5011738" cy="3760787"/>
          </a:xfrm>
          <a:solidFill>
            <a:srgbClr val="FFFFFF"/>
          </a:solidFill>
          <a:ln>
            <a:solidFill>
              <a:srgbClr val="000000"/>
            </a:solidFill>
            <a:miter lim="800000"/>
          </a:ln>
        </p:spPr>
      </p:sp>
      <p:sp>
        <p:nvSpPr>
          <p:cNvPr id="94212" name="Rectangle 2"/>
          <p:cNvSpPr txBox="1">
            <a:spLocks noChangeArrowheads="1"/>
          </p:cNvSpPr>
          <p:nvPr>
            <p:ph type="body" idx="1"/>
          </p:nvPr>
        </p:nvSpPr>
        <p:spPr>
          <a:xfrm>
            <a:off x="777875" y="4776788"/>
            <a:ext cx="6207125" cy="4514850"/>
          </a:xfrm>
          <a:noFill/>
          <a:ln/>
        </p:spPr>
        <p:txBody>
          <a:bodyPr wrap="none" anchor="ct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Rectangle 13"/>
          <p:cNvSpPr>
            <a:spLocks noGrp="1" noChangeArrowheads="1"/>
          </p:cNvSpPr>
          <p:nvPr>
            <p:ph type="sldNum" sz="quarter"/>
          </p:nvPr>
        </p:nvSpPr>
        <p:spPr>
          <a:noFill/>
        </p:spPr>
        <p:txBody>
          <a:bodyPr/>
          <a:lstStyle/>
          <a:p>
            <a:fld id="{C0251AF5-A327-46DC-A5C8-422B708B217B}" type="slidenum">
              <a:rPr lang="en-CA"/>
              <a:pPr/>
              <a:t>20</a:t>
            </a:fld>
            <a:endParaRPr lang="en-CA"/>
          </a:p>
        </p:txBody>
      </p:sp>
      <p:sp>
        <p:nvSpPr>
          <p:cNvPr id="11264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1264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Rectangle 13"/>
          <p:cNvSpPr>
            <a:spLocks noGrp="1" noChangeArrowheads="1"/>
          </p:cNvSpPr>
          <p:nvPr>
            <p:ph type="sldNum" sz="quarter"/>
          </p:nvPr>
        </p:nvSpPr>
        <p:spPr>
          <a:noFill/>
        </p:spPr>
        <p:txBody>
          <a:bodyPr/>
          <a:lstStyle/>
          <a:p>
            <a:fld id="{CDBD2486-4BA6-4F76-83F8-CF000EE140AD}" type="slidenum">
              <a:rPr lang="en-CA"/>
              <a:pPr/>
              <a:t>21</a:t>
            </a:fld>
            <a:endParaRPr lang="en-CA"/>
          </a:p>
        </p:txBody>
      </p:sp>
      <p:sp>
        <p:nvSpPr>
          <p:cNvPr id="11366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13668"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13"/>
          <p:cNvSpPr>
            <a:spLocks noGrp="1" noChangeArrowheads="1"/>
          </p:cNvSpPr>
          <p:nvPr>
            <p:ph type="sldNum" sz="quarter"/>
          </p:nvPr>
        </p:nvSpPr>
        <p:spPr>
          <a:noFill/>
        </p:spPr>
        <p:txBody>
          <a:bodyPr/>
          <a:lstStyle/>
          <a:p>
            <a:fld id="{06F25637-8B7E-4CA2-AE06-095A9316A941}" type="slidenum">
              <a:rPr lang="en-CA"/>
              <a:pPr/>
              <a:t>22</a:t>
            </a:fld>
            <a:endParaRPr lang="en-CA"/>
          </a:p>
        </p:txBody>
      </p:sp>
      <p:sp>
        <p:nvSpPr>
          <p:cNvPr id="11469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1469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Rectangle 13"/>
          <p:cNvSpPr>
            <a:spLocks noGrp="1" noChangeArrowheads="1"/>
          </p:cNvSpPr>
          <p:nvPr>
            <p:ph type="sldNum" sz="quarter"/>
          </p:nvPr>
        </p:nvSpPr>
        <p:spPr>
          <a:noFill/>
        </p:spPr>
        <p:txBody>
          <a:bodyPr/>
          <a:lstStyle/>
          <a:p>
            <a:fld id="{CE221503-E13F-443E-8955-52A2E35ED7FE}" type="slidenum">
              <a:rPr lang="en-CA"/>
              <a:pPr/>
              <a:t>23</a:t>
            </a:fld>
            <a:endParaRPr lang="en-CA"/>
          </a:p>
        </p:txBody>
      </p:sp>
      <p:sp>
        <p:nvSpPr>
          <p:cNvPr id="11571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15716"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738" name="Rectangle 13"/>
          <p:cNvSpPr>
            <a:spLocks noGrp="1" noChangeArrowheads="1"/>
          </p:cNvSpPr>
          <p:nvPr>
            <p:ph type="sldNum" sz="quarter"/>
          </p:nvPr>
        </p:nvSpPr>
        <p:spPr>
          <a:noFill/>
        </p:spPr>
        <p:txBody>
          <a:bodyPr/>
          <a:lstStyle/>
          <a:p>
            <a:fld id="{764CCAB5-5D37-4F6E-9CFE-6824F8E99C9C}" type="slidenum">
              <a:rPr lang="en-CA"/>
              <a:pPr/>
              <a:t>24</a:t>
            </a:fld>
            <a:endParaRPr lang="en-CA"/>
          </a:p>
        </p:txBody>
      </p:sp>
      <p:sp>
        <p:nvSpPr>
          <p:cNvPr id="11673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1674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Rectangle 13"/>
          <p:cNvSpPr>
            <a:spLocks noGrp="1" noChangeArrowheads="1"/>
          </p:cNvSpPr>
          <p:nvPr>
            <p:ph type="sldNum" sz="quarter"/>
          </p:nvPr>
        </p:nvSpPr>
        <p:spPr>
          <a:noFill/>
        </p:spPr>
        <p:txBody>
          <a:bodyPr/>
          <a:lstStyle/>
          <a:p>
            <a:fld id="{4D3B1BD5-D362-493A-B57F-E577A9D6DF5A}" type="slidenum">
              <a:rPr lang="en-CA"/>
              <a:pPr/>
              <a:t>25</a:t>
            </a:fld>
            <a:endParaRPr lang="en-CA"/>
          </a:p>
        </p:txBody>
      </p:sp>
      <p:sp>
        <p:nvSpPr>
          <p:cNvPr id="11776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1776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786" name="Rectangle 13"/>
          <p:cNvSpPr>
            <a:spLocks noGrp="1" noChangeArrowheads="1"/>
          </p:cNvSpPr>
          <p:nvPr>
            <p:ph type="sldNum" sz="quarter"/>
          </p:nvPr>
        </p:nvSpPr>
        <p:spPr>
          <a:noFill/>
        </p:spPr>
        <p:txBody>
          <a:bodyPr/>
          <a:lstStyle/>
          <a:p>
            <a:fld id="{3F84A8D8-9845-4210-A4C3-D472C4180C6F}" type="slidenum">
              <a:rPr lang="en-CA"/>
              <a:pPr/>
              <a:t>26</a:t>
            </a:fld>
            <a:endParaRPr lang="en-CA"/>
          </a:p>
        </p:txBody>
      </p:sp>
      <p:sp>
        <p:nvSpPr>
          <p:cNvPr id="11878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18788" name="Rectangle 2"/>
          <p:cNvSpPr txBox="1">
            <a:spLocks noChangeArrowheads="1"/>
          </p:cNvSpPr>
          <p:nvPr>
            <p:ph type="body" idx="1"/>
          </p:nvPr>
        </p:nvSpPr>
        <p:spPr>
          <a:xfrm>
            <a:off x="777875" y="4776788"/>
            <a:ext cx="6207125" cy="4514850"/>
          </a:xfrm>
          <a:noFill/>
          <a:ln/>
        </p:spPr>
        <p:txBody>
          <a:bodyPr wrap="none" anchor="ctr"/>
          <a:lstStyle/>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Rectangle 13"/>
          <p:cNvSpPr>
            <a:spLocks noGrp="1" noChangeArrowheads="1"/>
          </p:cNvSpPr>
          <p:nvPr>
            <p:ph type="sldNum" sz="quarter"/>
          </p:nvPr>
        </p:nvSpPr>
        <p:spPr>
          <a:noFill/>
        </p:spPr>
        <p:txBody>
          <a:bodyPr/>
          <a:lstStyle/>
          <a:p>
            <a:fld id="{E72E4A0A-55C8-44AE-87BB-E4DC85D45777}" type="slidenum">
              <a:rPr lang="en-CA"/>
              <a:pPr/>
              <a:t>27</a:t>
            </a:fld>
            <a:endParaRPr lang="en-CA"/>
          </a:p>
        </p:txBody>
      </p:sp>
      <p:sp>
        <p:nvSpPr>
          <p:cNvPr id="11981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1981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0834" name="Rectangle 13"/>
          <p:cNvSpPr>
            <a:spLocks noGrp="1" noChangeArrowheads="1"/>
          </p:cNvSpPr>
          <p:nvPr>
            <p:ph type="sldNum" sz="quarter"/>
          </p:nvPr>
        </p:nvSpPr>
        <p:spPr>
          <a:noFill/>
        </p:spPr>
        <p:txBody>
          <a:bodyPr/>
          <a:lstStyle/>
          <a:p>
            <a:fld id="{C712DA5F-3C36-4826-96A1-870347C67F15}" type="slidenum">
              <a:rPr lang="en-CA"/>
              <a:pPr/>
              <a:t>28</a:t>
            </a:fld>
            <a:endParaRPr lang="en-CA"/>
          </a:p>
        </p:txBody>
      </p:sp>
      <p:sp>
        <p:nvSpPr>
          <p:cNvPr id="12083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20836"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8" name="Rectangle 13"/>
          <p:cNvSpPr>
            <a:spLocks noGrp="1" noChangeArrowheads="1"/>
          </p:cNvSpPr>
          <p:nvPr>
            <p:ph type="sldNum" sz="quarter"/>
          </p:nvPr>
        </p:nvSpPr>
        <p:spPr>
          <a:noFill/>
        </p:spPr>
        <p:txBody>
          <a:bodyPr/>
          <a:lstStyle/>
          <a:p>
            <a:fld id="{E3BA3A78-2B81-441A-8728-CB2C72606898}" type="slidenum">
              <a:rPr lang="en-CA"/>
              <a:pPr/>
              <a:t>29</a:t>
            </a:fld>
            <a:endParaRPr lang="en-CA"/>
          </a:p>
        </p:txBody>
      </p:sp>
      <p:sp>
        <p:nvSpPr>
          <p:cNvPr id="12185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2186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Rectangle 13"/>
          <p:cNvSpPr>
            <a:spLocks noGrp="1" noChangeArrowheads="1"/>
          </p:cNvSpPr>
          <p:nvPr>
            <p:ph type="sldNum" sz="quarter"/>
          </p:nvPr>
        </p:nvSpPr>
        <p:spPr>
          <a:noFill/>
        </p:spPr>
        <p:txBody>
          <a:bodyPr/>
          <a:lstStyle/>
          <a:p>
            <a:fld id="{EE90EF22-059E-4A8F-92B8-F3F48FBCCDAD}" type="slidenum">
              <a:rPr lang="en-CA"/>
              <a:pPr/>
              <a:t>3</a:t>
            </a:fld>
            <a:endParaRPr lang="en-CA"/>
          </a:p>
        </p:txBody>
      </p:sp>
      <p:sp>
        <p:nvSpPr>
          <p:cNvPr id="95235" name="Rectangle 1"/>
          <p:cNvSpPr txBox="1">
            <a:spLocks noChangeArrowheads="1" noTextEdit="1"/>
          </p:cNvSpPr>
          <p:nvPr>
            <p:ph type="sldImg"/>
          </p:nvPr>
        </p:nvSpPr>
        <p:spPr>
          <a:xfrm>
            <a:off x="1374775" y="763588"/>
            <a:ext cx="5011738" cy="3760787"/>
          </a:xfrm>
          <a:solidFill>
            <a:srgbClr val="FFFFFF"/>
          </a:solidFill>
          <a:ln>
            <a:solidFill>
              <a:srgbClr val="000000"/>
            </a:solidFill>
            <a:miter lim="800000"/>
          </a:ln>
        </p:spPr>
      </p:sp>
      <p:sp>
        <p:nvSpPr>
          <p:cNvPr id="95236" name="Rectangle 2"/>
          <p:cNvSpPr txBox="1">
            <a:spLocks noChangeArrowheads="1"/>
          </p:cNvSpPr>
          <p:nvPr>
            <p:ph type="body" idx="1"/>
          </p:nvPr>
        </p:nvSpPr>
        <p:spPr>
          <a:xfrm>
            <a:off x="777875" y="4776788"/>
            <a:ext cx="6207125" cy="4514850"/>
          </a:xfrm>
          <a:noFill/>
          <a:ln/>
        </p:spPr>
        <p:txBody>
          <a:bodyPr wrap="none" anchor="ct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82" name="Rectangle 13"/>
          <p:cNvSpPr>
            <a:spLocks noGrp="1" noChangeArrowheads="1"/>
          </p:cNvSpPr>
          <p:nvPr>
            <p:ph type="sldNum" sz="quarter"/>
          </p:nvPr>
        </p:nvSpPr>
        <p:spPr>
          <a:noFill/>
        </p:spPr>
        <p:txBody>
          <a:bodyPr/>
          <a:lstStyle/>
          <a:p>
            <a:fld id="{0AC36C72-2322-43DA-AF12-40E456699AE6}" type="slidenum">
              <a:rPr lang="en-CA"/>
              <a:pPr/>
              <a:t>30</a:t>
            </a:fld>
            <a:endParaRPr lang="en-CA"/>
          </a:p>
        </p:txBody>
      </p:sp>
      <p:sp>
        <p:nvSpPr>
          <p:cNvPr id="12288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2288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Rectangle 13"/>
          <p:cNvSpPr>
            <a:spLocks noGrp="1" noChangeArrowheads="1"/>
          </p:cNvSpPr>
          <p:nvPr>
            <p:ph type="sldNum" sz="quarter"/>
          </p:nvPr>
        </p:nvSpPr>
        <p:spPr>
          <a:noFill/>
        </p:spPr>
        <p:txBody>
          <a:bodyPr/>
          <a:lstStyle/>
          <a:p>
            <a:fld id="{8B2A2EA6-9000-4518-BB8D-D8E6804B90F4}" type="slidenum">
              <a:rPr lang="en-CA"/>
              <a:pPr/>
              <a:t>31</a:t>
            </a:fld>
            <a:endParaRPr lang="en-CA"/>
          </a:p>
        </p:txBody>
      </p:sp>
      <p:sp>
        <p:nvSpPr>
          <p:cNvPr id="12390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23908"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13"/>
          <p:cNvSpPr>
            <a:spLocks noGrp="1" noChangeArrowheads="1"/>
          </p:cNvSpPr>
          <p:nvPr>
            <p:ph type="sldNum" sz="quarter"/>
          </p:nvPr>
        </p:nvSpPr>
        <p:spPr>
          <a:noFill/>
        </p:spPr>
        <p:txBody>
          <a:bodyPr/>
          <a:lstStyle/>
          <a:p>
            <a:fld id="{A664A347-D4BF-4EB8-A0D7-5A0B82DBC32E}" type="slidenum">
              <a:rPr lang="en-CA"/>
              <a:pPr/>
              <a:t>32</a:t>
            </a:fld>
            <a:endParaRPr lang="en-CA"/>
          </a:p>
        </p:txBody>
      </p:sp>
      <p:sp>
        <p:nvSpPr>
          <p:cNvPr id="12493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2493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Rectangle 13"/>
          <p:cNvSpPr>
            <a:spLocks noGrp="1" noChangeArrowheads="1"/>
          </p:cNvSpPr>
          <p:nvPr>
            <p:ph type="sldNum" sz="quarter"/>
          </p:nvPr>
        </p:nvSpPr>
        <p:spPr>
          <a:noFill/>
        </p:spPr>
        <p:txBody>
          <a:bodyPr/>
          <a:lstStyle/>
          <a:p>
            <a:fld id="{0DF0A281-9A5A-4F47-B825-78583862D874}" type="slidenum">
              <a:rPr lang="en-CA"/>
              <a:pPr/>
              <a:t>33</a:t>
            </a:fld>
            <a:endParaRPr lang="en-CA"/>
          </a:p>
        </p:txBody>
      </p:sp>
      <p:sp>
        <p:nvSpPr>
          <p:cNvPr id="12595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25956"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6978" name="Rectangle 13"/>
          <p:cNvSpPr>
            <a:spLocks noGrp="1" noChangeArrowheads="1"/>
          </p:cNvSpPr>
          <p:nvPr>
            <p:ph type="sldNum" sz="quarter"/>
          </p:nvPr>
        </p:nvSpPr>
        <p:spPr>
          <a:noFill/>
        </p:spPr>
        <p:txBody>
          <a:bodyPr/>
          <a:lstStyle/>
          <a:p>
            <a:fld id="{3A4B7A09-983A-41EA-BDF0-FCBDCBDE49FC}" type="slidenum">
              <a:rPr lang="en-CA"/>
              <a:pPr/>
              <a:t>34</a:t>
            </a:fld>
            <a:endParaRPr lang="en-CA"/>
          </a:p>
        </p:txBody>
      </p:sp>
      <p:sp>
        <p:nvSpPr>
          <p:cNvPr id="12697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2698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13"/>
          <p:cNvSpPr>
            <a:spLocks noGrp="1" noChangeArrowheads="1"/>
          </p:cNvSpPr>
          <p:nvPr>
            <p:ph type="sldNum" sz="quarter"/>
          </p:nvPr>
        </p:nvSpPr>
        <p:spPr>
          <a:noFill/>
        </p:spPr>
        <p:txBody>
          <a:bodyPr/>
          <a:lstStyle/>
          <a:p>
            <a:fld id="{C648A999-0487-4377-9C06-4E9F62A30948}" type="slidenum">
              <a:rPr lang="en-CA"/>
              <a:pPr/>
              <a:t>35</a:t>
            </a:fld>
            <a:endParaRPr lang="en-CA"/>
          </a:p>
        </p:txBody>
      </p:sp>
      <p:sp>
        <p:nvSpPr>
          <p:cNvPr id="12800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2800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9026" name="Rectangle 13"/>
          <p:cNvSpPr>
            <a:spLocks noGrp="1" noChangeArrowheads="1"/>
          </p:cNvSpPr>
          <p:nvPr>
            <p:ph type="sldNum" sz="quarter"/>
          </p:nvPr>
        </p:nvSpPr>
        <p:spPr>
          <a:noFill/>
        </p:spPr>
        <p:txBody>
          <a:bodyPr/>
          <a:lstStyle/>
          <a:p>
            <a:fld id="{49F9DAC8-F8C1-4A44-9E2E-2F781B8C03C6}" type="slidenum">
              <a:rPr lang="en-CA"/>
              <a:pPr/>
              <a:t>36</a:t>
            </a:fld>
            <a:endParaRPr lang="en-CA"/>
          </a:p>
        </p:txBody>
      </p:sp>
      <p:sp>
        <p:nvSpPr>
          <p:cNvPr id="12902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29028"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Rectangle 13"/>
          <p:cNvSpPr>
            <a:spLocks noGrp="1" noChangeArrowheads="1"/>
          </p:cNvSpPr>
          <p:nvPr>
            <p:ph type="sldNum" sz="quarter"/>
          </p:nvPr>
        </p:nvSpPr>
        <p:spPr>
          <a:noFill/>
        </p:spPr>
        <p:txBody>
          <a:bodyPr/>
          <a:lstStyle/>
          <a:p>
            <a:fld id="{D5C88591-7773-441C-A3CF-FE53D9D47220}" type="slidenum">
              <a:rPr lang="en-CA"/>
              <a:pPr/>
              <a:t>37</a:t>
            </a:fld>
            <a:endParaRPr lang="en-CA"/>
          </a:p>
        </p:txBody>
      </p:sp>
      <p:sp>
        <p:nvSpPr>
          <p:cNvPr id="13005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3005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074" name="Rectangle 13"/>
          <p:cNvSpPr>
            <a:spLocks noGrp="1" noChangeArrowheads="1"/>
          </p:cNvSpPr>
          <p:nvPr>
            <p:ph type="sldNum" sz="quarter"/>
          </p:nvPr>
        </p:nvSpPr>
        <p:spPr>
          <a:noFill/>
        </p:spPr>
        <p:txBody>
          <a:bodyPr/>
          <a:lstStyle/>
          <a:p>
            <a:fld id="{0904932D-994B-48C9-B8BA-098FD2B29B8E}" type="slidenum">
              <a:rPr lang="en-CA"/>
              <a:pPr/>
              <a:t>38</a:t>
            </a:fld>
            <a:endParaRPr lang="en-CA"/>
          </a:p>
        </p:txBody>
      </p:sp>
      <p:sp>
        <p:nvSpPr>
          <p:cNvPr id="13107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31076"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8" name="Rectangle 13"/>
          <p:cNvSpPr>
            <a:spLocks noGrp="1" noChangeArrowheads="1"/>
          </p:cNvSpPr>
          <p:nvPr>
            <p:ph type="sldNum" sz="quarter"/>
          </p:nvPr>
        </p:nvSpPr>
        <p:spPr>
          <a:noFill/>
        </p:spPr>
        <p:txBody>
          <a:bodyPr/>
          <a:lstStyle/>
          <a:p>
            <a:fld id="{30DF445C-6E85-4580-9540-4E6C3B5890EE}" type="slidenum">
              <a:rPr lang="en-CA"/>
              <a:pPr/>
              <a:t>39</a:t>
            </a:fld>
            <a:endParaRPr lang="en-CA"/>
          </a:p>
        </p:txBody>
      </p:sp>
      <p:sp>
        <p:nvSpPr>
          <p:cNvPr id="13209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3210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13"/>
          <p:cNvSpPr>
            <a:spLocks noGrp="1" noChangeArrowheads="1"/>
          </p:cNvSpPr>
          <p:nvPr>
            <p:ph type="sldNum" sz="quarter"/>
          </p:nvPr>
        </p:nvSpPr>
        <p:spPr>
          <a:noFill/>
        </p:spPr>
        <p:txBody>
          <a:bodyPr/>
          <a:lstStyle/>
          <a:p>
            <a:fld id="{C79477B2-FFA6-48A1-82BE-17E7FB506F8B}" type="slidenum">
              <a:rPr lang="en-CA"/>
              <a:pPr/>
              <a:t>4</a:t>
            </a:fld>
            <a:endParaRPr lang="en-CA"/>
          </a:p>
        </p:txBody>
      </p:sp>
      <p:sp>
        <p:nvSpPr>
          <p:cNvPr id="9625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9626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22" name="Rectangle 13"/>
          <p:cNvSpPr>
            <a:spLocks noGrp="1" noChangeArrowheads="1"/>
          </p:cNvSpPr>
          <p:nvPr>
            <p:ph type="sldNum" sz="quarter"/>
          </p:nvPr>
        </p:nvSpPr>
        <p:spPr>
          <a:noFill/>
        </p:spPr>
        <p:txBody>
          <a:bodyPr/>
          <a:lstStyle/>
          <a:p>
            <a:fld id="{688A3E1B-5555-4E9C-AAB4-5571AB85EDCD}" type="slidenum">
              <a:rPr lang="en-CA"/>
              <a:pPr/>
              <a:t>40</a:t>
            </a:fld>
            <a:endParaRPr lang="en-CA"/>
          </a:p>
        </p:txBody>
      </p:sp>
      <p:sp>
        <p:nvSpPr>
          <p:cNvPr id="13312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3312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6" name="Rectangle 13"/>
          <p:cNvSpPr>
            <a:spLocks noGrp="1" noChangeArrowheads="1"/>
          </p:cNvSpPr>
          <p:nvPr>
            <p:ph type="sldNum" sz="quarter"/>
          </p:nvPr>
        </p:nvSpPr>
        <p:spPr>
          <a:noFill/>
        </p:spPr>
        <p:txBody>
          <a:bodyPr/>
          <a:lstStyle/>
          <a:p>
            <a:fld id="{404B9D18-953A-45AD-B490-4518230AED3E}" type="slidenum">
              <a:rPr lang="en-CA"/>
              <a:pPr/>
              <a:t>41</a:t>
            </a:fld>
            <a:endParaRPr lang="en-CA"/>
          </a:p>
        </p:txBody>
      </p:sp>
      <p:sp>
        <p:nvSpPr>
          <p:cNvPr id="13414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34148"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5170" name="Rectangle 13"/>
          <p:cNvSpPr>
            <a:spLocks noGrp="1" noChangeArrowheads="1"/>
          </p:cNvSpPr>
          <p:nvPr>
            <p:ph type="sldNum" sz="quarter"/>
          </p:nvPr>
        </p:nvSpPr>
        <p:spPr>
          <a:noFill/>
        </p:spPr>
        <p:txBody>
          <a:bodyPr/>
          <a:lstStyle/>
          <a:p>
            <a:fld id="{B1FD8ED5-38F5-4B77-B6C9-39F6E2AA5CEB}" type="slidenum">
              <a:rPr lang="en-CA"/>
              <a:pPr/>
              <a:t>42</a:t>
            </a:fld>
            <a:endParaRPr lang="en-CA"/>
          </a:p>
        </p:txBody>
      </p:sp>
      <p:sp>
        <p:nvSpPr>
          <p:cNvPr id="13517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3517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Rectangle 13"/>
          <p:cNvSpPr>
            <a:spLocks noGrp="1" noChangeArrowheads="1"/>
          </p:cNvSpPr>
          <p:nvPr>
            <p:ph type="sldNum" sz="quarter"/>
          </p:nvPr>
        </p:nvSpPr>
        <p:spPr>
          <a:noFill/>
        </p:spPr>
        <p:txBody>
          <a:bodyPr/>
          <a:lstStyle/>
          <a:p>
            <a:fld id="{C864682E-7B60-4D4D-8AC1-D9663B85E6E8}" type="slidenum">
              <a:rPr lang="en-CA"/>
              <a:pPr/>
              <a:t>43</a:t>
            </a:fld>
            <a:endParaRPr lang="en-CA"/>
          </a:p>
        </p:txBody>
      </p:sp>
      <p:sp>
        <p:nvSpPr>
          <p:cNvPr id="13619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36196"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7218" name="Rectangle 13"/>
          <p:cNvSpPr>
            <a:spLocks noGrp="1" noChangeArrowheads="1"/>
          </p:cNvSpPr>
          <p:nvPr>
            <p:ph type="sldNum" sz="quarter"/>
          </p:nvPr>
        </p:nvSpPr>
        <p:spPr>
          <a:noFill/>
        </p:spPr>
        <p:txBody>
          <a:bodyPr/>
          <a:lstStyle/>
          <a:p>
            <a:fld id="{7836A30F-F062-4778-99B8-198F572FE0CD}" type="slidenum">
              <a:rPr lang="en-CA"/>
              <a:pPr/>
              <a:t>44</a:t>
            </a:fld>
            <a:endParaRPr lang="en-CA"/>
          </a:p>
        </p:txBody>
      </p:sp>
      <p:sp>
        <p:nvSpPr>
          <p:cNvPr id="13721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3722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242" name="Rectangle 13"/>
          <p:cNvSpPr>
            <a:spLocks noGrp="1" noChangeArrowheads="1"/>
          </p:cNvSpPr>
          <p:nvPr>
            <p:ph type="sldNum" sz="quarter"/>
          </p:nvPr>
        </p:nvSpPr>
        <p:spPr>
          <a:noFill/>
        </p:spPr>
        <p:txBody>
          <a:bodyPr/>
          <a:lstStyle/>
          <a:p>
            <a:fld id="{27F9D3CA-D5A5-44BC-9752-5EB8B9712D29}" type="slidenum">
              <a:rPr lang="en-CA"/>
              <a:pPr/>
              <a:t>45</a:t>
            </a:fld>
            <a:endParaRPr lang="en-CA"/>
          </a:p>
        </p:txBody>
      </p:sp>
      <p:sp>
        <p:nvSpPr>
          <p:cNvPr id="13824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3824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9266" name="Rectangle 13"/>
          <p:cNvSpPr>
            <a:spLocks noGrp="1" noChangeArrowheads="1"/>
          </p:cNvSpPr>
          <p:nvPr>
            <p:ph type="sldNum" sz="quarter"/>
          </p:nvPr>
        </p:nvSpPr>
        <p:spPr>
          <a:noFill/>
        </p:spPr>
        <p:txBody>
          <a:bodyPr/>
          <a:lstStyle/>
          <a:p>
            <a:fld id="{FF4EE7CD-777F-4C68-8BFF-DEE2480CBD4F}" type="slidenum">
              <a:rPr lang="en-CA"/>
              <a:pPr/>
              <a:t>46</a:t>
            </a:fld>
            <a:endParaRPr lang="en-CA"/>
          </a:p>
        </p:txBody>
      </p:sp>
      <p:sp>
        <p:nvSpPr>
          <p:cNvPr id="13926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39268"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290" name="Rectangle 13"/>
          <p:cNvSpPr>
            <a:spLocks noGrp="1" noChangeArrowheads="1"/>
          </p:cNvSpPr>
          <p:nvPr>
            <p:ph type="sldNum" sz="quarter"/>
          </p:nvPr>
        </p:nvSpPr>
        <p:spPr>
          <a:noFill/>
        </p:spPr>
        <p:txBody>
          <a:bodyPr/>
          <a:lstStyle/>
          <a:p>
            <a:fld id="{20AF1FB5-E685-436E-9191-8A88B171DFCA}" type="slidenum">
              <a:rPr lang="en-CA"/>
              <a:pPr/>
              <a:t>47</a:t>
            </a:fld>
            <a:endParaRPr lang="en-CA"/>
          </a:p>
        </p:txBody>
      </p:sp>
      <p:sp>
        <p:nvSpPr>
          <p:cNvPr id="14029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4029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314" name="Rectangle 13"/>
          <p:cNvSpPr>
            <a:spLocks noGrp="1" noChangeArrowheads="1"/>
          </p:cNvSpPr>
          <p:nvPr>
            <p:ph type="sldNum" sz="quarter"/>
          </p:nvPr>
        </p:nvSpPr>
        <p:spPr>
          <a:noFill/>
        </p:spPr>
        <p:txBody>
          <a:bodyPr/>
          <a:lstStyle/>
          <a:p>
            <a:fld id="{870660D0-FD6E-4D71-8B8D-D796A4D142A9}" type="slidenum">
              <a:rPr lang="en-CA"/>
              <a:pPr/>
              <a:t>48</a:t>
            </a:fld>
            <a:endParaRPr lang="en-CA"/>
          </a:p>
        </p:txBody>
      </p:sp>
      <p:sp>
        <p:nvSpPr>
          <p:cNvPr id="14131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41316"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2338" name="Rectangle 13"/>
          <p:cNvSpPr>
            <a:spLocks noGrp="1" noChangeArrowheads="1"/>
          </p:cNvSpPr>
          <p:nvPr>
            <p:ph type="sldNum" sz="quarter"/>
          </p:nvPr>
        </p:nvSpPr>
        <p:spPr>
          <a:noFill/>
        </p:spPr>
        <p:txBody>
          <a:bodyPr/>
          <a:lstStyle/>
          <a:p>
            <a:fld id="{77BBEBD5-36EB-4D19-BEF8-D3380B75B318}" type="slidenum">
              <a:rPr lang="en-CA"/>
              <a:pPr/>
              <a:t>49</a:t>
            </a:fld>
            <a:endParaRPr lang="en-CA"/>
          </a:p>
        </p:txBody>
      </p:sp>
      <p:sp>
        <p:nvSpPr>
          <p:cNvPr id="14233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4234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Rectangle 13"/>
          <p:cNvSpPr>
            <a:spLocks noGrp="1" noChangeArrowheads="1"/>
          </p:cNvSpPr>
          <p:nvPr>
            <p:ph type="sldNum" sz="quarter"/>
          </p:nvPr>
        </p:nvSpPr>
        <p:spPr>
          <a:noFill/>
        </p:spPr>
        <p:txBody>
          <a:bodyPr/>
          <a:lstStyle/>
          <a:p>
            <a:fld id="{9DE9CC99-7F27-46A9-A15C-B0455B027A54}" type="slidenum">
              <a:rPr lang="en-CA"/>
              <a:pPr/>
              <a:t>5</a:t>
            </a:fld>
            <a:endParaRPr lang="en-CA"/>
          </a:p>
        </p:txBody>
      </p:sp>
      <p:sp>
        <p:nvSpPr>
          <p:cNvPr id="9728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9728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62" name="Rectangle 13"/>
          <p:cNvSpPr>
            <a:spLocks noGrp="1" noChangeArrowheads="1"/>
          </p:cNvSpPr>
          <p:nvPr>
            <p:ph type="sldNum" sz="quarter"/>
          </p:nvPr>
        </p:nvSpPr>
        <p:spPr>
          <a:noFill/>
        </p:spPr>
        <p:txBody>
          <a:bodyPr/>
          <a:lstStyle/>
          <a:p>
            <a:fld id="{96B06F44-AA02-4099-AEBB-85ADF4665AE8}" type="slidenum">
              <a:rPr lang="en-CA"/>
              <a:pPr/>
              <a:t>50</a:t>
            </a:fld>
            <a:endParaRPr lang="en-CA"/>
          </a:p>
        </p:txBody>
      </p:sp>
      <p:sp>
        <p:nvSpPr>
          <p:cNvPr id="14336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4336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4386" name="Rectangle 13"/>
          <p:cNvSpPr>
            <a:spLocks noGrp="1" noChangeArrowheads="1"/>
          </p:cNvSpPr>
          <p:nvPr>
            <p:ph type="sldNum" sz="quarter"/>
          </p:nvPr>
        </p:nvSpPr>
        <p:spPr>
          <a:noFill/>
        </p:spPr>
        <p:txBody>
          <a:bodyPr/>
          <a:lstStyle/>
          <a:p>
            <a:fld id="{348222EF-AB41-4C62-8227-3281CC5CD03B}" type="slidenum">
              <a:rPr lang="en-CA"/>
              <a:pPr/>
              <a:t>51</a:t>
            </a:fld>
            <a:endParaRPr lang="en-CA"/>
          </a:p>
        </p:txBody>
      </p:sp>
      <p:sp>
        <p:nvSpPr>
          <p:cNvPr id="14438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44388"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410" name="Rectangle 13"/>
          <p:cNvSpPr>
            <a:spLocks noGrp="1" noChangeArrowheads="1"/>
          </p:cNvSpPr>
          <p:nvPr>
            <p:ph type="sldNum" sz="quarter"/>
          </p:nvPr>
        </p:nvSpPr>
        <p:spPr>
          <a:noFill/>
        </p:spPr>
        <p:txBody>
          <a:bodyPr/>
          <a:lstStyle/>
          <a:p>
            <a:fld id="{FE283D14-5DBE-4569-B1B1-BDCD5A8BDD4B}" type="slidenum">
              <a:rPr lang="en-CA"/>
              <a:pPr/>
              <a:t>52</a:t>
            </a:fld>
            <a:endParaRPr lang="en-CA"/>
          </a:p>
        </p:txBody>
      </p:sp>
      <p:sp>
        <p:nvSpPr>
          <p:cNvPr id="14541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4541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6434" name="Rectangle 13"/>
          <p:cNvSpPr>
            <a:spLocks noGrp="1" noChangeArrowheads="1"/>
          </p:cNvSpPr>
          <p:nvPr>
            <p:ph type="sldNum" sz="quarter"/>
          </p:nvPr>
        </p:nvSpPr>
        <p:spPr>
          <a:noFill/>
        </p:spPr>
        <p:txBody>
          <a:bodyPr/>
          <a:lstStyle/>
          <a:p>
            <a:fld id="{769AB433-7AA3-48F1-8556-5C3EB72CAB5F}" type="slidenum">
              <a:rPr lang="en-CA"/>
              <a:pPr/>
              <a:t>53</a:t>
            </a:fld>
            <a:endParaRPr lang="en-CA"/>
          </a:p>
        </p:txBody>
      </p:sp>
      <p:sp>
        <p:nvSpPr>
          <p:cNvPr id="14643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46436" name="Rectangle 2"/>
          <p:cNvSpPr txBox="1">
            <a:spLocks noChangeArrowheads="1"/>
          </p:cNvSpPr>
          <p:nvPr>
            <p:ph type="body" idx="1"/>
          </p:nvPr>
        </p:nvSpPr>
        <p:spPr>
          <a:xfrm>
            <a:off x="777875" y="4776788"/>
            <a:ext cx="6207125" cy="4514850"/>
          </a:xfrm>
          <a:noFill/>
          <a:ln/>
        </p:spPr>
        <p:txBody>
          <a:bodyPr wrap="none" anchor="ctr"/>
          <a:lstStyle/>
          <a:p>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458" name="Rectangle 13"/>
          <p:cNvSpPr>
            <a:spLocks noGrp="1" noChangeArrowheads="1"/>
          </p:cNvSpPr>
          <p:nvPr>
            <p:ph type="sldNum" sz="quarter"/>
          </p:nvPr>
        </p:nvSpPr>
        <p:spPr>
          <a:noFill/>
        </p:spPr>
        <p:txBody>
          <a:bodyPr/>
          <a:lstStyle/>
          <a:p>
            <a:fld id="{B1942622-0B1B-456E-9D20-1041F6B906FD}" type="slidenum">
              <a:rPr lang="en-CA"/>
              <a:pPr/>
              <a:t>54</a:t>
            </a:fld>
            <a:endParaRPr lang="en-CA"/>
          </a:p>
        </p:txBody>
      </p:sp>
      <p:sp>
        <p:nvSpPr>
          <p:cNvPr id="147459" name="Rectangle 1"/>
          <p:cNvSpPr txBox="1">
            <a:spLocks noChangeArrowheads="1" noTextEdit="1"/>
          </p:cNvSpPr>
          <p:nvPr>
            <p:ph type="sldImg"/>
          </p:nvPr>
        </p:nvSpPr>
        <p:spPr>
          <a:xfrm>
            <a:off x="1374775" y="763588"/>
            <a:ext cx="5011738" cy="3760787"/>
          </a:xfrm>
          <a:solidFill>
            <a:srgbClr val="FFFFFF"/>
          </a:solidFill>
          <a:ln>
            <a:solidFill>
              <a:srgbClr val="000000"/>
            </a:solidFill>
            <a:miter lim="800000"/>
          </a:ln>
        </p:spPr>
      </p:sp>
      <p:sp>
        <p:nvSpPr>
          <p:cNvPr id="147460" name="Rectangle 2"/>
          <p:cNvSpPr txBox="1">
            <a:spLocks noChangeArrowheads="1"/>
          </p:cNvSpPr>
          <p:nvPr>
            <p:ph type="body" idx="1"/>
          </p:nvPr>
        </p:nvSpPr>
        <p:spPr>
          <a:xfrm>
            <a:off x="777875" y="4776788"/>
            <a:ext cx="6207125" cy="4514850"/>
          </a:xfrm>
          <a:noFill/>
          <a:ln/>
        </p:spPr>
        <p:txBody>
          <a:bodyPr wrap="none" anchor="ctr"/>
          <a:lstStyle/>
          <a:p>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8482" name="Rectangle 13"/>
          <p:cNvSpPr>
            <a:spLocks noGrp="1" noChangeArrowheads="1"/>
          </p:cNvSpPr>
          <p:nvPr>
            <p:ph type="sldNum" sz="quarter"/>
          </p:nvPr>
        </p:nvSpPr>
        <p:spPr>
          <a:noFill/>
        </p:spPr>
        <p:txBody>
          <a:bodyPr/>
          <a:lstStyle/>
          <a:p>
            <a:fld id="{7D89E3A7-6321-469D-93A5-FE7674FA8E31}" type="slidenum">
              <a:rPr lang="en-CA"/>
              <a:pPr/>
              <a:t>55</a:t>
            </a:fld>
            <a:endParaRPr lang="en-CA"/>
          </a:p>
        </p:txBody>
      </p:sp>
      <p:sp>
        <p:nvSpPr>
          <p:cNvPr id="14848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4848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506" name="Rectangle 13"/>
          <p:cNvSpPr>
            <a:spLocks noGrp="1" noChangeArrowheads="1"/>
          </p:cNvSpPr>
          <p:nvPr>
            <p:ph type="sldNum" sz="quarter"/>
          </p:nvPr>
        </p:nvSpPr>
        <p:spPr>
          <a:noFill/>
        </p:spPr>
        <p:txBody>
          <a:bodyPr/>
          <a:lstStyle/>
          <a:p>
            <a:fld id="{C506238D-85A4-494A-BAEB-1FCC302BD9B1}" type="slidenum">
              <a:rPr lang="en-CA"/>
              <a:pPr/>
              <a:t>56</a:t>
            </a:fld>
            <a:endParaRPr lang="en-CA"/>
          </a:p>
        </p:txBody>
      </p:sp>
      <p:sp>
        <p:nvSpPr>
          <p:cNvPr id="14950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49508"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0530" name="Rectangle 13"/>
          <p:cNvSpPr>
            <a:spLocks noGrp="1" noChangeArrowheads="1"/>
          </p:cNvSpPr>
          <p:nvPr>
            <p:ph type="sldNum" sz="quarter"/>
          </p:nvPr>
        </p:nvSpPr>
        <p:spPr>
          <a:noFill/>
        </p:spPr>
        <p:txBody>
          <a:bodyPr/>
          <a:lstStyle/>
          <a:p>
            <a:fld id="{FC34F998-562E-4216-A563-27F86E3FB037}" type="slidenum">
              <a:rPr lang="en-CA"/>
              <a:pPr/>
              <a:t>57</a:t>
            </a:fld>
            <a:endParaRPr lang="en-CA"/>
          </a:p>
        </p:txBody>
      </p:sp>
      <p:sp>
        <p:nvSpPr>
          <p:cNvPr id="15053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5053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13"/>
          <p:cNvSpPr>
            <a:spLocks noGrp="1" noChangeArrowheads="1"/>
          </p:cNvSpPr>
          <p:nvPr>
            <p:ph type="sldNum" sz="quarter"/>
          </p:nvPr>
        </p:nvSpPr>
        <p:spPr>
          <a:noFill/>
        </p:spPr>
        <p:txBody>
          <a:bodyPr/>
          <a:lstStyle/>
          <a:p>
            <a:fld id="{96EBEEBD-F2F7-4482-8EE5-70C59C0B49B2}" type="slidenum">
              <a:rPr lang="en-CA"/>
              <a:pPr/>
              <a:t>58</a:t>
            </a:fld>
            <a:endParaRPr lang="en-CA"/>
          </a:p>
        </p:txBody>
      </p:sp>
      <p:sp>
        <p:nvSpPr>
          <p:cNvPr id="15155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51556"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578" name="Rectangle 13"/>
          <p:cNvSpPr>
            <a:spLocks noGrp="1" noChangeArrowheads="1"/>
          </p:cNvSpPr>
          <p:nvPr>
            <p:ph type="sldNum" sz="quarter"/>
          </p:nvPr>
        </p:nvSpPr>
        <p:spPr>
          <a:noFill/>
        </p:spPr>
        <p:txBody>
          <a:bodyPr/>
          <a:lstStyle/>
          <a:p>
            <a:fld id="{30F6A61F-7586-4522-A3B4-40790A0E4072}" type="slidenum">
              <a:rPr lang="en-CA"/>
              <a:pPr/>
              <a:t>59</a:t>
            </a:fld>
            <a:endParaRPr lang="en-CA"/>
          </a:p>
        </p:txBody>
      </p:sp>
      <p:sp>
        <p:nvSpPr>
          <p:cNvPr id="15257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5258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13"/>
          <p:cNvSpPr>
            <a:spLocks noGrp="1" noChangeArrowheads="1"/>
          </p:cNvSpPr>
          <p:nvPr>
            <p:ph type="sldNum" sz="quarter"/>
          </p:nvPr>
        </p:nvSpPr>
        <p:spPr>
          <a:noFill/>
        </p:spPr>
        <p:txBody>
          <a:bodyPr/>
          <a:lstStyle/>
          <a:p>
            <a:fld id="{4C9414B9-5144-4A74-9193-7D1FD453C73A}" type="slidenum">
              <a:rPr lang="en-CA"/>
              <a:pPr/>
              <a:t>6</a:t>
            </a:fld>
            <a:endParaRPr lang="en-CA"/>
          </a:p>
        </p:txBody>
      </p:sp>
      <p:sp>
        <p:nvSpPr>
          <p:cNvPr id="9830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98308"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02" name="Rectangle 13"/>
          <p:cNvSpPr>
            <a:spLocks noGrp="1" noChangeArrowheads="1"/>
          </p:cNvSpPr>
          <p:nvPr>
            <p:ph type="sldNum" sz="quarter"/>
          </p:nvPr>
        </p:nvSpPr>
        <p:spPr>
          <a:noFill/>
        </p:spPr>
        <p:txBody>
          <a:bodyPr/>
          <a:lstStyle/>
          <a:p>
            <a:fld id="{4220B843-DFB9-48D2-923A-6CFFB0986937}" type="slidenum">
              <a:rPr lang="en-CA"/>
              <a:pPr/>
              <a:t>60</a:t>
            </a:fld>
            <a:endParaRPr lang="en-CA"/>
          </a:p>
        </p:txBody>
      </p:sp>
      <p:sp>
        <p:nvSpPr>
          <p:cNvPr id="15360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5360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13"/>
          <p:cNvSpPr>
            <a:spLocks noGrp="1" noChangeArrowheads="1"/>
          </p:cNvSpPr>
          <p:nvPr>
            <p:ph type="sldNum" sz="quarter"/>
          </p:nvPr>
        </p:nvSpPr>
        <p:spPr>
          <a:noFill/>
        </p:spPr>
        <p:txBody>
          <a:bodyPr/>
          <a:lstStyle/>
          <a:p>
            <a:fld id="{09CB9061-D4BF-4938-AFED-CBBC881A2F05}" type="slidenum">
              <a:rPr lang="en-CA"/>
              <a:pPr/>
              <a:t>61</a:t>
            </a:fld>
            <a:endParaRPr lang="en-CA"/>
          </a:p>
        </p:txBody>
      </p:sp>
      <p:sp>
        <p:nvSpPr>
          <p:cNvPr id="15462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54628"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5650" name="Rectangle 13"/>
          <p:cNvSpPr>
            <a:spLocks noGrp="1" noChangeArrowheads="1"/>
          </p:cNvSpPr>
          <p:nvPr>
            <p:ph type="sldNum" sz="quarter"/>
          </p:nvPr>
        </p:nvSpPr>
        <p:spPr>
          <a:noFill/>
        </p:spPr>
        <p:txBody>
          <a:bodyPr/>
          <a:lstStyle/>
          <a:p>
            <a:fld id="{ECB978F3-C960-48FF-A3D1-312D8C43B952}" type="slidenum">
              <a:rPr lang="en-CA"/>
              <a:pPr/>
              <a:t>62</a:t>
            </a:fld>
            <a:endParaRPr lang="en-CA"/>
          </a:p>
        </p:txBody>
      </p:sp>
      <p:sp>
        <p:nvSpPr>
          <p:cNvPr id="15565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5565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6674" name="Rectangle 13"/>
          <p:cNvSpPr>
            <a:spLocks noGrp="1" noChangeArrowheads="1"/>
          </p:cNvSpPr>
          <p:nvPr>
            <p:ph type="sldNum" sz="quarter"/>
          </p:nvPr>
        </p:nvSpPr>
        <p:spPr>
          <a:noFill/>
        </p:spPr>
        <p:txBody>
          <a:bodyPr/>
          <a:lstStyle/>
          <a:p>
            <a:fld id="{FD520AB0-03FD-4CF3-BB2A-601847953562}" type="slidenum">
              <a:rPr lang="en-CA"/>
              <a:pPr/>
              <a:t>63</a:t>
            </a:fld>
            <a:endParaRPr lang="en-CA"/>
          </a:p>
        </p:txBody>
      </p:sp>
      <p:sp>
        <p:nvSpPr>
          <p:cNvPr id="15667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56676"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698" name="Rectangle 13"/>
          <p:cNvSpPr>
            <a:spLocks noGrp="1" noChangeArrowheads="1"/>
          </p:cNvSpPr>
          <p:nvPr>
            <p:ph type="sldNum" sz="quarter"/>
          </p:nvPr>
        </p:nvSpPr>
        <p:spPr>
          <a:noFill/>
        </p:spPr>
        <p:txBody>
          <a:bodyPr/>
          <a:lstStyle/>
          <a:p>
            <a:fld id="{63F2E650-C215-48AA-A87F-268F8859BF1A}" type="slidenum">
              <a:rPr lang="en-CA"/>
              <a:pPr/>
              <a:t>64</a:t>
            </a:fld>
            <a:endParaRPr lang="en-CA"/>
          </a:p>
        </p:txBody>
      </p:sp>
      <p:sp>
        <p:nvSpPr>
          <p:cNvPr id="15769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57700" name="Rectangle 2"/>
          <p:cNvSpPr txBox="1">
            <a:spLocks noChangeArrowheads="1"/>
          </p:cNvSpPr>
          <p:nvPr>
            <p:ph type="body" idx="1"/>
          </p:nvPr>
        </p:nvSpPr>
        <p:spPr>
          <a:xfrm>
            <a:off x="777875" y="4776788"/>
            <a:ext cx="6207125" cy="4514850"/>
          </a:xfrm>
          <a:noFill/>
          <a:ln/>
        </p:spPr>
        <p:txBody>
          <a:bodyPr wrap="none" anchor="ctr"/>
          <a:lstStyle/>
          <a:p>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8722" name="Rectangle 13"/>
          <p:cNvSpPr>
            <a:spLocks noGrp="1" noChangeArrowheads="1"/>
          </p:cNvSpPr>
          <p:nvPr>
            <p:ph type="sldNum" sz="quarter"/>
          </p:nvPr>
        </p:nvSpPr>
        <p:spPr>
          <a:noFill/>
        </p:spPr>
        <p:txBody>
          <a:bodyPr/>
          <a:lstStyle/>
          <a:p>
            <a:fld id="{80210573-532D-4563-BE40-0BBBF10E59C7}" type="slidenum">
              <a:rPr lang="en-CA"/>
              <a:pPr/>
              <a:t>65</a:t>
            </a:fld>
            <a:endParaRPr lang="en-CA"/>
          </a:p>
        </p:txBody>
      </p:sp>
      <p:sp>
        <p:nvSpPr>
          <p:cNvPr id="15872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5872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9746" name="Rectangle 13"/>
          <p:cNvSpPr>
            <a:spLocks noGrp="1" noChangeArrowheads="1"/>
          </p:cNvSpPr>
          <p:nvPr>
            <p:ph type="sldNum" sz="quarter"/>
          </p:nvPr>
        </p:nvSpPr>
        <p:spPr>
          <a:noFill/>
        </p:spPr>
        <p:txBody>
          <a:bodyPr/>
          <a:lstStyle/>
          <a:p>
            <a:fld id="{2A66C1EF-B218-4404-98F5-91C87C83081A}" type="slidenum">
              <a:rPr lang="en-CA"/>
              <a:pPr/>
              <a:t>66</a:t>
            </a:fld>
            <a:endParaRPr lang="en-CA"/>
          </a:p>
        </p:txBody>
      </p:sp>
      <p:sp>
        <p:nvSpPr>
          <p:cNvPr id="159747"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59748"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0770" name="Rectangle 13"/>
          <p:cNvSpPr>
            <a:spLocks noGrp="1" noChangeArrowheads="1"/>
          </p:cNvSpPr>
          <p:nvPr>
            <p:ph type="sldNum" sz="quarter"/>
          </p:nvPr>
        </p:nvSpPr>
        <p:spPr>
          <a:noFill/>
        </p:spPr>
        <p:txBody>
          <a:bodyPr/>
          <a:lstStyle/>
          <a:p>
            <a:fld id="{8B342E0A-B904-43A4-9C67-AC096B7EEC6A}" type="slidenum">
              <a:rPr lang="en-CA"/>
              <a:pPr/>
              <a:t>67</a:t>
            </a:fld>
            <a:endParaRPr lang="en-CA"/>
          </a:p>
        </p:txBody>
      </p:sp>
      <p:sp>
        <p:nvSpPr>
          <p:cNvPr id="16077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6077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1794" name="Rectangle 13"/>
          <p:cNvSpPr>
            <a:spLocks noGrp="1" noChangeArrowheads="1"/>
          </p:cNvSpPr>
          <p:nvPr>
            <p:ph type="sldNum" sz="quarter"/>
          </p:nvPr>
        </p:nvSpPr>
        <p:spPr>
          <a:noFill/>
        </p:spPr>
        <p:txBody>
          <a:bodyPr/>
          <a:lstStyle/>
          <a:p>
            <a:fld id="{A47D5726-F736-4213-960C-23DCE146673C}" type="slidenum">
              <a:rPr lang="en-CA"/>
              <a:pPr/>
              <a:t>68</a:t>
            </a:fld>
            <a:endParaRPr lang="en-CA"/>
          </a:p>
        </p:txBody>
      </p:sp>
      <p:sp>
        <p:nvSpPr>
          <p:cNvPr id="161795"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61796"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2818" name="Rectangle 13"/>
          <p:cNvSpPr>
            <a:spLocks noGrp="1" noChangeArrowheads="1"/>
          </p:cNvSpPr>
          <p:nvPr>
            <p:ph type="sldNum" sz="quarter"/>
          </p:nvPr>
        </p:nvSpPr>
        <p:spPr>
          <a:noFill/>
        </p:spPr>
        <p:txBody>
          <a:bodyPr/>
          <a:lstStyle/>
          <a:p>
            <a:fld id="{7FF031B3-795F-416A-B901-23BA9C426FCC}" type="slidenum">
              <a:rPr lang="en-CA"/>
              <a:pPr/>
              <a:t>69</a:t>
            </a:fld>
            <a:endParaRPr lang="en-CA"/>
          </a:p>
        </p:txBody>
      </p:sp>
      <p:sp>
        <p:nvSpPr>
          <p:cNvPr id="16281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6282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13"/>
          <p:cNvSpPr>
            <a:spLocks noGrp="1" noChangeArrowheads="1"/>
          </p:cNvSpPr>
          <p:nvPr>
            <p:ph type="sldNum" sz="quarter"/>
          </p:nvPr>
        </p:nvSpPr>
        <p:spPr>
          <a:noFill/>
        </p:spPr>
        <p:txBody>
          <a:bodyPr/>
          <a:lstStyle/>
          <a:p>
            <a:fld id="{33147425-0879-4136-8DB1-BA62BA2F828E}" type="slidenum">
              <a:rPr lang="en-CA"/>
              <a:pPr/>
              <a:t>7</a:t>
            </a:fld>
            <a:endParaRPr lang="en-CA"/>
          </a:p>
        </p:txBody>
      </p:sp>
      <p:sp>
        <p:nvSpPr>
          <p:cNvPr id="99331"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99332"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9202" name="Rectangle 13"/>
          <p:cNvSpPr>
            <a:spLocks noGrp="1" noChangeArrowheads="1"/>
          </p:cNvSpPr>
          <p:nvPr>
            <p:ph type="sldNum" sz="quarter"/>
          </p:nvPr>
        </p:nvSpPr>
        <p:spPr>
          <a:noFill/>
        </p:spPr>
        <p:txBody>
          <a:bodyPr/>
          <a:lstStyle/>
          <a:p>
            <a:fld id="{357E6407-2C1A-49E0-A681-DAF8073815A8}" type="slidenum">
              <a:rPr lang="en-CA"/>
              <a:pPr/>
              <a:t>70</a:t>
            </a:fld>
            <a:endParaRPr lang="en-CA"/>
          </a:p>
        </p:txBody>
      </p:sp>
      <p:sp>
        <p:nvSpPr>
          <p:cNvPr id="179203"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79204"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13"/>
          <p:cNvSpPr>
            <a:spLocks noGrp="1" noChangeArrowheads="1"/>
          </p:cNvSpPr>
          <p:nvPr>
            <p:ph type="sldNum" sz="quarter"/>
          </p:nvPr>
        </p:nvSpPr>
        <p:spPr>
          <a:noFill/>
        </p:spPr>
        <p:txBody>
          <a:bodyPr/>
          <a:lstStyle/>
          <a:p>
            <a:fld id="{D97092B5-73E7-45ED-A0FD-358E869475F7}" type="slidenum">
              <a:rPr lang="en-CA"/>
              <a:pPr/>
              <a:t>8</a:t>
            </a:fld>
            <a:endParaRPr lang="en-CA"/>
          </a:p>
        </p:txBody>
      </p:sp>
      <p:sp>
        <p:nvSpPr>
          <p:cNvPr id="100355" name="Rectangle 1"/>
          <p:cNvSpPr txBox="1">
            <a:spLocks noChangeArrowheads="1" noTextEdit="1"/>
          </p:cNvSpPr>
          <p:nvPr>
            <p:ph type="sldImg"/>
          </p:nvPr>
        </p:nvSpPr>
        <p:spPr>
          <a:xfrm>
            <a:off x="1374775" y="763588"/>
            <a:ext cx="5011738" cy="3760787"/>
          </a:xfrm>
          <a:solidFill>
            <a:srgbClr val="FFFFFF"/>
          </a:solidFill>
          <a:ln>
            <a:solidFill>
              <a:srgbClr val="000000"/>
            </a:solidFill>
            <a:miter lim="800000"/>
          </a:ln>
        </p:spPr>
      </p:sp>
      <p:sp>
        <p:nvSpPr>
          <p:cNvPr id="100356" name="Rectangle 2"/>
          <p:cNvSpPr txBox="1">
            <a:spLocks noChangeArrowheads="1"/>
          </p:cNvSpPr>
          <p:nvPr>
            <p:ph type="body" idx="1"/>
          </p:nvPr>
        </p:nvSpPr>
        <p:spPr>
          <a:xfrm>
            <a:off x="777875" y="4776788"/>
            <a:ext cx="6207125" cy="4514850"/>
          </a:xfrm>
          <a:noFill/>
          <a:ln/>
        </p:spPr>
        <p:txBody>
          <a:bodyPr wrap="none" anchor="ct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13"/>
          <p:cNvSpPr>
            <a:spLocks noGrp="1" noChangeArrowheads="1"/>
          </p:cNvSpPr>
          <p:nvPr>
            <p:ph type="sldNum" sz="quarter"/>
          </p:nvPr>
        </p:nvSpPr>
        <p:spPr>
          <a:noFill/>
        </p:spPr>
        <p:txBody>
          <a:bodyPr/>
          <a:lstStyle/>
          <a:p>
            <a:fld id="{0AE1C854-5A66-4E59-BE9A-7022A30768CB}" type="slidenum">
              <a:rPr lang="en-CA"/>
              <a:pPr/>
              <a:t>9</a:t>
            </a:fld>
            <a:endParaRPr lang="en-CA"/>
          </a:p>
        </p:txBody>
      </p:sp>
      <p:sp>
        <p:nvSpPr>
          <p:cNvPr id="101379" name="Rectangle 1"/>
          <p:cNvSpPr txBox="1">
            <a:spLocks noChangeArrowheads="1" noTextEdit="1"/>
          </p:cNvSpPr>
          <p:nvPr>
            <p:ph type="sldImg"/>
          </p:nvPr>
        </p:nvSpPr>
        <p:spPr>
          <a:xfrm>
            <a:off x="1373188" y="763588"/>
            <a:ext cx="5024437" cy="3770312"/>
          </a:xfrm>
          <a:solidFill>
            <a:srgbClr val="FFFFFF"/>
          </a:solidFill>
          <a:ln>
            <a:solidFill>
              <a:srgbClr val="000000"/>
            </a:solidFill>
            <a:miter lim="800000"/>
          </a:ln>
        </p:spPr>
      </p:sp>
      <p:sp>
        <p:nvSpPr>
          <p:cNvPr id="101380" name="Rectangle 2"/>
          <p:cNvSpPr txBox="1">
            <a:spLocks noChangeArrowheads="1"/>
          </p:cNvSpPr>
          <p:nvPr>
            <p:ph type="body" idx="1"/>
          </p:nvPr>
        </p:nvSpPr>
        <p:spPr>
          <a:xfrm>
            <a:off x="777875" y="4776788"/>
            <a:ext cx="6213475" cy="4521200"/>
          </a:xfrm>
          <a:noFill/>
          <a:ln/>
        </p:spPr>
        <p:txBody>
          <a:bodyPr wrap="none" anchor="ct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9500"/>
            <a:ext cx="8564563" cy="1620838"/>
          </a:xfrm>
        </p:spPr>
        <p:txBody>
          <a:bodyPr/>
          <a:lstStyle/>
          <a:p>
            <a:r>
              <a:rPr lang="en-US" smtClean="0"/>
              <a:t>Click to edit Master title style</a:t>
            </a:r>
            <a:endParaRPr lang="en-CA"/>
          </a:p>
        </p:txBody>
      </p:sp>
      <p:sp>
        <p:nvSpPr>
          <p:cNvPr id="3" name="Subtitle 2"/>
          <p:cNvSpPr>
            <a:spLocks noGrp="1"/>
          </p:cNvSpPr>
          <p:nvPr>
            <p:ph type="subTitle" idx="1"/>
          </p:nvPr>
        </p:nvSpPr>
        <p:spPr>
          <a:xfrm>
            <a:off x="1511300" y="4286250"/>
            <a:ext cx="7053263"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6150" y="301625"/>
            <a:ext cx="2263775" cy="644525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503238" y="301625"/>
            <a:ext cx="6640512" cy="6445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9500"/>
            <a:ext cx="8564563" cy="1620838"/>
          </a:xfrm>
        </p:spPr>
        <p:txBody>
          <a:bodyPr/>
          <a:lstStyle/>
          <a:p>
            <a:r>
              <a:rPr lang="en-US" smtClean="0"/>
              <a:t>Click to edit Master title style</a:t>
            </a:r>
            <a:endParaRPr lang="en-CA"/>
          </a:p>
        </p:txBody>
      </p:sp>
      <p:sp>
        <p:nvSpPr>
          <p:cNvPr id="3" name="Subtitle 2"/>
          <p:cNvSpPr>
            <a:spLocks noGrp="1"/>
          </p:cNvSpPr>
          <p:nvPr>
            <p:ph type="subTitle" idx="1"/>
          </p:nvPr>
        </p:nvSpPr>
        <p:spPr>
          <a:xfrm>
            <a:off x="1511300" y="4286250"/>
            <a:ext cx="7053263"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sldNum" idx="10"/>
          </p:nvPr>
        </p:nvSpPr>
        <p:spPr>
          <a:ln/>
        </p:spPr>
        <p:txBody>
          <a:bodyPr/>
          <a:lstStyle>
            <a:lvl1pPr>
              <a:defRPr/>
            </a:lvl1pPr>
          </a:lstStyle>
          <a:p>
            <a:pPr>
              <a:defRPr/>
            </a:pPr>
            <a:fld id="{790941B7-36C6-4492-9EDE-24443043AFD3}" type="slidenum">
              <a:rPr lang="en-CA"/>
              <a:pPr>
                <a:defRPr/>
              </a:pPr>
              <a:t>‹#›</a:t>
            </a:fld>
            <a:endParaRPr lang="en-C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sldNum" idx="10"/>
          </p:nvPr>
        </p:nvSpPr>
        <p:spPr>
          <a:ln/>
        </p:spPr>
        <p:txBody>
          <a:bodyPr/>
          <a:lstStyle>
            <a:lvl1pPr>
              <a:defRPr/>
            </a:lvl1pPr>
          </a:lstStyle>
          <a:p>
            <a:pPr>
              <a:defRPr/>
            </a:pPr>
            <a:fld id="{49E07F57-D7CA-4C98-B36C-50580ECBB4CC}" type="slidenum">
              <a:rPr lang="en-CA"/>
              <a:pPr>
                <a:defRPr/>
              </a:pPr>
              <a:t>‹#›</a:t>
            </a:fld>
            <a:endParaRPr lang="en-C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859338"/>
            <a:ext cx="8564562" cy="15017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95338" y="3205163"/>
            <a:ext cx="8564562"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idx="10"/>
          </p:nvPr>
        </p:nvSpPr>
        <p:spPr>
          <a:ln/>
        </p:spPr>
        <p:txBody>
          <a:bodyPr/>
          <a:lstStyle>
            <a:lvl1pPr>
              <a:defRPr/>
            </a:lvl1pPr>
          </a:lstStyle>
          <a:p>
            <a:pPr>
              <a:defRPr/>
            </a:pPr>
            <a:fld id="{E48BAD74-85FD-405B-A433-ED51D0128CBB}" type="slidenum">
              <a:rPr lang="en-CA"/>
              <a:pPr>
                <a:defRPr/>
              </a:pPr>
              <a:t>‹#›</a:t>
            </a:fld>
            <a:endParaRPr lang="en-CA"/>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503238" y="1768475"/>
            <a:ext cx="4451350" cy="497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106988" y="1768475"/>
            <a:ext cx="4452937" cy="497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sldNum" idx="10"/>
          </p:nvPr>
        </p:nvSpPr>
        <p:spPr>
          <a:ln/>
        </p:spPr>
        <p:txBody>
          <a:bodyPr/>
          <a:lstStyle>
            <a:lvl1pPr>
              <a:defRPr/>
            </a:lvl1pPr>
          </a:lstStyle>
          <a:p>
            <a:pPr>
              <a:defRPr/>
            </a:pPr>
            <a:fld id="{9034FE9A-32AA-4E83-BE91-2FA4E9593584}" type="slidenum">
              <a:rPr lang="en-CA"/>
              <a:pPr>
                <a:defRPr/>
              </a:pPr>
              <a:t>‹#›</a:t>
            </a:fld>
            <a:endParaRPr lang="en-C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3213"/>
            <a:ext cx="9069387" cy="1260475"/>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503238" y="1692275"/>
            <a:ext cx="4452937"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398713"/>
            <a:ext cx="4452937"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5118100" y="1692275"/>
            <a:ext cx="4454525"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8100" y="2398713"/>
            <a:ext cx="4454525"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sldNum" idx="10"/>
          </p:nvPr>
        </p:nvSpPr>
        <p:spPr>
          <a:ln/>
        </p:spPr>
        <p:txBody>
          <a:bodyPr/>
          <a:lstStyle>
            <a:lvl1pPr>
              <a:defRPr/>
            </a:lvl1pPr>
          </a:lstStyle>
          <a:p>
            <a:pPr>
              <a:defRPr/>
            </a:pPr>
            <a:fld id="{49FAB5AF-C8D9-4E14-8B3D-5C86D22455E1}" type="slidenum">
              <a:rPr lang="en-CA"/>
              <a:pPr>
                <a:defRPr/>
              </a:pPr>
              <a:t>‹#›</a:t>
            </a:fld>
            <a:endParaRPr lang="en-C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sldNum" idx="10"/>
          </p:nvPr>
        </p:nvSpPr>
        <p:spPr>
          <a:ln/>
        </p:spPr>
        <p:txBody>
          <a:bodyPr/>
          <a:lstStyle>
            <a:lvl1pPr>
              <a:defRPr/>
            </a:lvl1pPr>
          </a:lstStyle>
          <a:p>
            <a:pPr>
              <a:defRPr/>
            </a:pPr>
            <a:fld id="{08032242-EC36-4D4C-A7A8-D45D4C025916}" type="slidenum">
              <a:rPr lang="en-CA"/>
              <a:pPr>
                <a:defRPr/>
              </a:pPr>
              <a:t>‹#›</a:t>
            </a:fld>
            <a:endParaRPr lang="en-C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idx="10"/>
          </p:nvPr>
        </p:nvSpPr>
        <p:spPr>
          <a:ln/>
        </p:spPr>
        <p:txBody>
          <a:bodyPr/>
          <a:lstStyle>
            <a:lvl1pPr>
              <a:defRPr/>
            </a:lvl1pPr>
          </a:lstStyle>
          <a:p>
            <a:pPr>
              <a:defRPr/>
            </a:pPr>
            <a:fld id="{1399F0FD-376F-4401-A24C-8A3E314B21E1}" type="slidenum">
              <a:rPr lang="en-CA"/>
              <a:pPr>
                <a:defRPr/>
              </a:pPr>
              <a:t>‹#›</a:t>
            </a:fld>
            <a:endParaRPr lang="en-C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1625"/>
            <a:ext cx="3314700" cy="1281113"/>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940175" y="301625"/>
            <a:ext cx="5632450" cy="6454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503238" y="1582738"/>
            <a:ext cx="3314700" cy="5173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idx="10"/>
          </p:nvPr>
        </p:nvSpPr>
        <p:spPr>
          <a:ln/>
        </p:spPr>
        <p:txBody>
          <a:bodyPr/>
          <a:lstStyle>
            <a:lvl1pPr>
              <a:defRPr/>
            </a:lvl1pPr>
          </a:lstStyle>
          <a:p>
            <a:pPr>
              <a:defRPr/>
            </a:pPr>
            <a:fld id="{489F2870-14B1-47F1-9B18-7A1CCD4412D9}" type="slidenum">
              <a:rPr lang="en-CA"/>
              <a:pPr>
                <a:defRPr/>
              </a:pPr>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4850" y="5294313"/>
            <a:ext cx="6045200" cy="623887"/>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974850" y="676275"/>
            <a:ext cx="6045200"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974850" y="5918200"/>
            <a:ext cx="6045200" cy="889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idx="10"/>
          </p:nvPr>
        </p:nvSpPr>
        <p:spPr>
          <a:ln/>
        </p:spPr>
        <p:txBody>
          <a:bodyPr/>
          <a:lstStyle>
            <a:lvl1pPr>
              <a:defRPr/>
            </a:lvl1pPr>
          </a:lstStyle>
          <a:p>
            <a:pPr>
              <a:defRPr/>
            </a:pPr>
            <a:fld id="{75F6FB2B-7AA6-4CFE-94A7-2ABF73532E68}" type="slidenum">
              <a:rPr lang="en-CA"/>
              <a:pPr>
                <a:defRPr/>
              </a:pPr>
              <a:t>‹#›</a:t>
            </a:fld>
            <a:endParaRPr lang="en-C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sldNum" idx="10"/>
          </p:nvPr>
        </p:nvSpPr>
        <p:spPr>
          <a:ln/>
        </p:spPr>
        <p:txBody>
          <a:bodyPr/>
          <a:lstStyle>
            <a:lvl1pPr>
              <a:defRPr/>
            </a:lvl1pPr>
          </a:lstStyle>
          <a:p>
            <a:pPr>
              <a:defRPr/>
            </a:pPr>
            <a:fld id="{A818077C-B678-4C69-B9F5-2DBB6419534D}" type="slidenum">
              <a:rPr lang="en-CA"/>
              <a:pPr>
                <a:defRPr/>
              </a:pPr>
              <a:t>‹#›</a:t>
            </a:fld>
            <a:endParaRPr lang="en-C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6150" y="301625"/>
            <a:ext cx="2263775" cy="644525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503238" y="301625"/>
            <a:ext cx="6640512" cy="6445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sldNum" idx="10"/>
          </p:nvPr>
        </p:nvSpPr>
        <p:spPr>
          <a:ln/>
        </p:spPr>
        <p:txBody>
          <a:bodyPr/>
          <a:lstStyle>
            <a:lvl1pPr>
              <a:defRPr/>
            </a:lvl1pPr>
          </a:lstStyle>
          <a:p>
            <a:pPr>
              <a:defRPr/>
            </a:pPr>
            <a:fld id="{8DFFCC71-911E-4414-BD35-375588A1DFCA}" type="slidenum">
              <a:rPr lang="en-CA"/>
              <a:pPr>
                <a:defRPr/>
              </a:pPr>
              <a:t>‹#›</a:t>
            </a:fld>
            <a:endParaRPr lang="en-C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3238" y="301625"/>
            <a:ext cx="9056687" cy="1250950"/>
          </a:xfrm>
        </p:spPr>
        <p:txBody>
          <a:bodyPr/>
          <a:lstStyle/>
          <a:p>
            <a:r>
              <a:rPr lang="en-US" smtClean="0"/>
              <a:t>Click to edit Master title style</a:t>
            </a:r>
            <a:endParaRPr lang="en-CA"/>
          </a:p>
        </p:txBody>
      </p:sp>
      <p:sp>
        <p:nvSpPr>
          <p:cNvPr id="3" name="Rectangle 4"/>
          <p:cNvSpPr>
            <a:spLocks noGrp="1" noChangeArrowheads="1"/>
          </p:cNvSpPr>
          <p:nvPr>
            <p:ph type="sldNum" idx="10"/>
          </p:nvPr>
        </p:nvSpPr>
        <p:spPr>
          <a:ln/>
        </p:spPr>
        <p:txBody>
          <a:bodyPr/>
          <a:lstStyle>
            <a:lvl1pPr>
              <a:defRPr/>
            </a:lvl1pPr>
          </a:lstStyle>
          <a:p>
            <a:pPr>
              <a:defRPr/>
            </a:pPr>
            <a:fld id="{12A65C1D-6C24-46E1-814A-4FC46FB7D590}" type="slidenum">
              <a:rPr lang="en-CA"/>
              <a:pPr>
                <a:defRPr/>
              </a:pPr>
              <a:t>‹#›</a:t>
            </a:fld>
            <a:endParaRPr lang="en-CA"/>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9500"/>
            <a:ext cx="8564563" cy="1620838"/>
          </a:xfrm>
        </p:spPr>
        <p:txBody>
          <a:bodyPr/>
          <a:lstStyle/>
          <a:p>
            <a:r>
              <a:rPr lang="en-US" smtClean="0"/>
              <a:t>Click to edit Master title style</a:t>
            </a:r>
            <a:endParaRPr lang="en-CA"/>
          </a:p>
        </p:txBody>
      </p:sp>
      <p:sp>
        <p:nvSpPr>
          <p:cNvPr id="3" name="Subtitle 2"/>
          <p:cNvSpPr>
            <a:spLocks noGrp="1"/>
          </p:cNvSpPr>
          <p:nvPr>
            <p:ph type="subTitle" idx="1"/>
          </p:nvPr>
        </p:nvSpPr>
        <p:spPr>
          <a:xfrm>
            <a:off x="1511300" y="4286250"/>
            <a:ext cx="7053263"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5"/>
          <p:cNvSpPr>
            <a:spLocks noGrp="1" noChangeArrowheads="1"/>
          </p:cNvSpPr>
          <p:nvPr>
            <p:ph type="sldNum" idx="10"/>
          </p:nvPr>
        </p:nvSpPr>
        <p:spPr>
          <a:ln/>
        </p:spPr>
        <p:txBody>
          <a:bodyPr/>
          <a:lstStyle>
            <a:lvl1pPr>
              <a:defRPr/>
            </a:lvl1pPr>
          </a:lstStyle>
          <a:p>
            <a:pPr>
              <a:defRPr/>
            </a:pPr>
            <a:fld id="{5D018882-BAE6-4AD5-9CF1-9ABD87874C54}" type="slidenum">
              <a:rPr lang="en-CA"/>
              <a:pPr>
                <a:defRPr/>
              </a:pPr>
              <a:t>‹#›</a:t>
            </a:fld>
            <a:endParaRPr lang="en-CA"/>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5"/>
          <p:cNvSpPr>
            <a:spLocks noGrp="1" noChangeArrowheads="1"/>
          </p:cNvSpPr>
          <p:nvPr>
            <p:ph type="sldNum" idx="10"/>
          </p:nvPr>
        </p:nvSpPr>
        <p:spPr>
          <a:ln/>
        </p:spPr>
        <p:txBody>
          <a:bodyPr/>
          <a:lstStyle>
            <a:lvl1pPr>
              <a:defRPr/>
            </a:lvl1pPr>
          </a:lstStyle>
          <a:p>
            <a:pPr>
              <a:defRPr/>
            </a:pPr>
            <a:fld id="{A3B4B6EC-A519-46FA-A39C-6A06404D1E30}" type="slidenum">
              <a:rPr lang="en-CA"/>
              <a:pPr>
                <a:defRPr/>
              </a:pPr>
              <a:t>‹#›</a:t>
            </a:fld>
            <a:endParaRPr lang="en-CA"/>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859338"/>
            <a:ext cx="8564562" cy="15017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95338" y="3205163"/>
            <a:ext cx="8564562"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C2A1EFF0-0175-4AC3-9A1D-4C54C0607A69}" type="slidenum">
              <a:rPr lang="en-CA"/>
              <a:pPr>
                <a:defRPr/>
              </a:pPr>
              <a:t>‹#›</a:t>
            </a:fld>
            <a:endParaRPr lang="en-CA"/>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503238" y="1768475"/>
            <a:ext cx="4451350" cy="497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106988" y="1768475"/>
            <a:ext cx="4451350" cy="497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5"/>
          <p:cNvSpPr>
            <a:spLocks noGrp="1" noChangeArrowheads="1"/>
          </p:cNvSpPr>
          <p:nvPr>
            <p:ph type="sldNum" idx="10"/>
          </p:nvPr>
        </p:nvSpPr>
        <p:spPr>
          <a:ln/>
        </p:spPr>
        <p:txBody>
          <a:bodyPr/>
          <a:lstStyle>
            <a:lvl1pPr>
              <a:defRPr/>
            </a:lvl1pPr>
          </a:lstStyle>
          <a:p>
            <a:pPr>
              <a:defRPr/>
            </a:pPr>
            <a:fld id="{4A608663-F2DE-4E75-8C61-E0E911B4083C}" type="slidenum">
              <a:rPr lang="en-CA"/>
              <a:pPr>
                <a:defRPr/>
              </a:pPr>
              <a:t>‹#›</a:t>
            </a:fld>
            <a:endParaRPr lang="en-CA"/>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3213"/>
            <a:ext cx="9069387" cy="1260475"/>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503238" y="1692275"/>
            <a:ext cx="4452937"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398713"/>
            <a:ext cx="4452937"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5118100" y="1692275"/>
            <a:ext cx="4454525"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8100" y="2398713"/>
            <a:ext cx="4454525"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5"/>
          <p:cNvSpPr>
            <a:spLocks noGrp="1" noChangeArrowheads="1"/>
          </p:cNvSpPr>
          <p:nvPr>
            <p:ph type="sldNum" idx="10"/>
          </p:nvPr>
        </p:nvSpPr>
        <p:spPr>
          <a:ln/>
        </p:spPr>
        <p:txBody>
          <a:bodyPr/>
          <a:lstStyle>
            <a:lvl1pPr>
              <a:defRPr/>
            </a:lvl1pPr>
          </a:lstStyle>
          <a:p>
            <a:pPr>
              <a:defRPr/>
            </a:pPr>
            <a:fld id="{EC2CAB26-B7ED-4753-9B4F-5AAEBD15A11F}" type="slidenum">
              <a:rPr lang="en-CA"/>
              <a:pPr>
                <a:defRPr/>
              </a:pPr>
              <a:t>‹#›</a:t>
            </a:fld>
            <a:endParaRPr lang="en-CA"/>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5"/>
          <p:cNvSpPr>
            <a:spLocks noGrp="1" noChangeArrowheads="1"/>
          </p:cNvSpPr>
          <p:nvPr>
            <p:ph type="sldNum" idx="10"/>
          </p:nvPr>
        </p:nvSpPr>
        <p:spPr>
          <a:ln/>
        </p:spPr>
        <p:txBody>
          <a:bodyPr/>
          <a:lstStyle>
            <a:lvl1pPr>
              <a:defRPr/>
            </a:lvl1pPr>
          </a:lstStyle>
          <a:p>
            <a:pPr>
              <a:defRPr/>
            </a:pPr>
            <a:fld id="{1C144EF5-8770-42E2-AD3B-34D329001D74}" type="slidenum">
              <a:rPr lang="en-CA"/>
              <a:pPr>
                <a:defRPr/>
              </a:pPr>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859338"/>
            <a:ext cx="8564562" cy="15017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95338" y="3205163"/>
            <a:ext cx="8564562"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6D611F8E-8A3E-4174-837D-883E7332CE65}" type="slidenum">
              <a:rPr lang="en-CA"/>
              <a:pPr>
                <a:defRPr/>
              </a:pPr>
              <a:t>‹#›</a:t>
            </a:fld>
            <a:endParaRPr lang="en-CA"/>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1625"/>
            <a:ext cx="3314700" cy="1281113"/>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940175" y="301625"/>
            <a:ext cx="5632450" cy="6454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503238" y="1582738"/>
            <a:ext cx="3314700" cy="5173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8D8B4D92-A1D9-442B-8B8F-AB8A1C86834A}" type="slidenum">
              <a:rPr lang="en-CA"/>
              <a:pPr>
                <a:defRPr/>
              </a:pPr>
              <a:t>‹#›</a:t>
            </a:fld>
            <a:endParaRPr lang="en-CA"/>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4850" y="5294313"/>
            <a:ext cx="6045200" cy="623887"/>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974850" y="676275"/>
            <a:ext cx="6045200"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974850" y="5918200"/>
            <a:ext cx="6045200" cy="889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0509AC69-9F25-421E-9C2E-00F63499E35E}" type="slidenum">
              <a:rPr lang="en-CA"/>
              <a:pPr>
                <a:defRPr/>
              </a:pPr>
              <a:t>‹#›</a:t>
            </a:fld>
            <a:endParaRPr lang="en-CA"/>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5"/>
          <p:cNvSpPr>
            <a:spLocks noGrp="1" noChangeArrowheads="1"/>
          </p:cNvSpPr>
          <p:nvPr>
            <p:ph type="sldNum" idx="10"/>
          </p:nvPr>
        </p:nvSpPr>
        <p:spPr>
          <a:ln/>
        </p:spPr>
        <p:txBody>
          <a:bodyPr/>
          <a:lstStyle>
            <a:lvl1pPr>
              <a:defRPr/>
            </a:lvl1pPr>
          </a:lstStyle>
          <a:p>
            <a:pPr>
              <a:defRPr/>
            </a:pPr>
            <a:fld id="{A320E6A1-2D46-4B49-B827-AF5FCFE964DF}" type="slidenum">
              <a:rPr lang="en-CA"/>
              <a:pPr>
                <a:defRPr/>
              </a:pPr>
              <a:t>‹#›</a:t>
            </a:fld>
            <a:endParaRPr lang="en-CA"/>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4563" y="261938"/>
            <a:ext cx="2263775" cy="6484937"/>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503238" y="261938"/>
            <a:ext cx="6638925" cy="64849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5"/>
          <p:cNvSpPr>
            <a:spLocks noGrp="1" noChangeArrowheads="1"/>
          </p:cNvSpPr>
          <p:nvPr>
            <p:ph type="sldNum" idx="10"/>
          </p:nvPr>
        </p:nvSpPr>
        <p:spPr>
          <a:ln/>
        </p:spPr>
        <p:txBody>
          <a:bodyPr/>
          <a:lstStyle>
            <a:lvl1pPr>
              <a:defRPr/>
            </a:lvl1pPr>
          </a:lstStyle>
          <a:p>
            <a:pPr>
              <a:defRPr/>
            </a:pPr>
            <a:fld id="{1B1BBFBD-8FCF-4578-822D-E76983A2FD29}" type="slidenum">
              <a:rPr lang="en-CA"/>
              <a:pPr>
                <a:defRPr/>
              </a:pPr>
              <a:t>‹#›</a:t>
            </a:fld>
            <a:endParaRPr lang="en-CA"/>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9500"/>
            <a:ext cx="8564563" cy="1620838"/>
          </a:xfrm>
        </p:spPr>
        <p:txBody>
          <a:bodyPr/>
          <a:lstStyle/>
          <a:p>
            <a:r>
              <a:rPr lang="en-US" smtClean="0"/>
              <a:t>Click to edit Master title style</a:t>
            </a:r>
            <a:endParaRPr lang="en-CA"/>
          </a:p>
        </p:txBody>
      </p:sp>
      <p:sp>
        <p:nvSpPr>
          <p:cNvPr id="3" name="Subtitle 2"/>
          <p:cNvSpPr>
            <a:spLocks noGrp="1"/>
          </p:cNvSpPr>
          <p:nvPr>
            <p:ph type="subTitle" idx="1"/>
          </p:nvPr>
        </p:nvSpPr>
        <p:spPr>
          <a:xfrm>
            <a:off x="1511300" y="4286250"/>
            <a:ext cx="7053263"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3"/>
          <p:cNvSpPr>
            <a:spLocks noGrp="1" noChangeArrowheads="1"/>
          </p:cNvSpPr>
          <p:nvPr>
            <p:ph type="dt" idx="10"/>
          </p:nvPr>
        </p:nvSpPr>
        <p:spPr>
          <a:ln/>
        </p:spPr>
        <p:txBody>
          <a:bodyPr/>
          <a:lstStyle>
            <a:lvl1pPr>
              <a:defRPr/>
            </a:lvl1pPr>
          </a:lstStyle>
          <a:p>
            <a:pPr>
              <a:defRPr/>
            </a:pPr>
            <a:endParaRPr lang="en-CA"/>
          </a:p>
        </p:txBody>
      </p:sp>
      <p:sp>
        <p:nvSpPr>
          <p:cNvPr id="5" name="Rectangle 4"/>
          <p:cNvSpPr>
            <a:spLocks noGrp="1" noChangeArrowheads="1"/>
          </p:cNvSpPr>
          <p:nvPr>
            <p:ph type="ftr" idx="11"/>
          </p:nvPr>
        </p:nvSpPr>
        <p:spPr>
          <a:ln/>
        </p:spPr>
        <p:txBody>
          <a:bodyPr/>
          <a:lstStyle>
            <a:lvl1pPr>
              <a:defRPr/>
            </a:lvl1pPr>
          </a:lstStyle>
          <a:p>
            <a:pPr>
              <a:defRPr/>
            </a:pPr>
            <a:endParaRPr lang="en-CA"/>
          </a:p>
        </p:txBody>
      </p:sp>
      <p:sp>
        <p:nvSpPr>
          <p:cNvPr id="6" name="Rectangle 5"/>
          <p:cNvSpPr>
            <a:spLocks noGrp="1" noChangeArrowheads="1"/>
          </p:cNvSpPr>
          <p:nvPr>
            <p:ph type="sldNum" idx="12"/>
          </p:nvPr>
        </p:nvSpPr>
        <p:spPr>
          <a:ln/>
        </p:spPr>
        <p:txBody>
          <a:bodyPr/>
          <a:lstStyle>
            <a:lvl1pPr>
              <a:defRPr/>
            </a:lvl1pPr>
          </a:lstStyle>
          <a:p>
            <a:pPr>
              <a:defRPr/>
            </a:pPr>
            <a:fld id="{3C4332E2-5EDF-49C1-BC50-45E373253912}" type="slidenum">
              <a:rPr lang="en-CA"/>
              <a:pPr>
                <a:defRPr/>
              </a:pPr>
              <a:t>‹#›</a:t>
            </a:fld>
            <a:endParaRPr lang="en-CA"/>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3"/>
          <p:cNvSpPr>
            <a:spLocks noGrp="1" noChangeArrowheads="1"/>
          </p:cNvSpPr>
          <p:nvPr>
            <p:ph type="dt" idx="10"/>
          </p:nvPr>
        </p:nvSpPr>
        <p:spPr>
          <a:ln/>
        </p:spPr>
        <p:txBody>
          <a:bodyPr/>
          <a:lstStyle>
            <a:lvl1pPr>
              <a:defRPr/>
            </a:lvl1pPr>
          </a:lstStyle>
          <a:p>
            <a:pPr>
              <a:defRPr/>
            </a:pPr>
            <a:endParaRPr lang="en-CA"/>
          </a:p>
        </p:txBody>
      </p:sp>
      <p:sp>
        <p:nvSpPr>
          <p:cNvPr id="5" name="Rectangle 4"/>
          <p:cNvSpPr>
            <a:spLocks noGrp="1" noChangeArrowheads="1"/>
          </p:cNvSpPr>
          <p:nvPr>
            <p:ph type="ftr" idx="11"/>
          </p:nvPr>
        </p:nvSpPr>
        <p:spPr>
          <a:ln/>
        </p:spPr>
        <p:txBody>
          <a:bodyPr/>
          <a:lstStyle>
            <a:lvl1pPr>
              <a:defRPr/>
            </a:lvl1pPr>
          </a:lstStyle>
          <a:p>
            <a:pPr>
              <a:defRPr/>
            </a:pPr>
            <a:endParaRPr lang="en-CA"/>
          </a:p>
        </p:txBody>
      </p:sp>
      <p:sp>
        <p:nvSpPr>
          <p:cNvPr id="6" name="Rectangle 5"/>
          <p:cNvSpPr>
            <a:spLocks noGrp="1" noChangeArrowheads="1"/>
          </p:cNvSpPr>
          <p:nvPr>
            <p:ph type="sldNum" idx="12"/>
          </p:nvPr>
        </p:nvSpPr>
        <p:spPr>
          <a:ln/>
        </p:spPr>
        <p:txBody>
          <a:bodyPr/>
          <a:lstStyle>
            <a:lvl1pPr>
              <a:defRPr/>
            </a:lvl1pPr>
          </a:lstStyle>
          <a:p>
            <a:pPr>
              <a:defRPr/>
            </a:pPr>
            <a:fld id="{C39F5CCA-09EB-4372-84B5-2402634AB895}" type="slidenum">
              <a:rPr lang="en-CA"/>
              <a:pPr>
                <a:defRPr/>
              </a:pPr>
              <a:t>‹#›</a:t>
            </a:fld>
            <a:endParaRPr lang="en-CA"/>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859338"/>
            <a:ext cx="8564562" cy="15017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95338" y="3205163"/>
            <a:ext cx="8564562"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idx="10"/>
          </p:nvPr>
        </p:nvSpPr>
        <p:spPr>
          <a:ln/>
        </p:spPr>
        <p:txBody>
          <a:bodyPr/>
          <a:lstStyle>
            <a:lvl1pPr>
              <a:defRPr/>
            </a:lvl1pPr>
          </a:lstStyle>
          <a:p>
            <a:pPr>
              <a:defRPr/>
            </a:pPr>
            <a:endParaRPr lang="en-CA"/>
          </a:p>
        </p:txBody>
      </p:sp>
      <p:sp>
        <p:nvSpPr>
          <p:cNvPr id="5" name="Rectangle 4"/>
          <p:cNvSpPr>
            <a:spLocks noGrp="1" noChangeArrowheads="1"/>
          </p:cNvSpPr>
          <p:nvPr>
            <p:ph type="ftr" idx="11"/>
          </p:nvPr>
        </p:nvSpPr>
        <p:spPr>
          <a:ln/>
        </p:spPr>
        <p:txBody>
          <a:bodyPr/>
          <a:lstStyle>
            <a:lvl1pPr>
              <a:defRPr/>
            </a:lvl1pPr>
          </a:lstStyle>
          <a:p>
            <a:pPr>
              <a:defRPr/>
            </a:pPr>
            <a:endParaRPr lang="en-CA"/>
          </a:p>
        </p:txBody>
      </p:sp>
      <p:sp>
        <p:nvSpPr>
          <p:cNvPr id="6" name="Rectangle 5"/>
          <p:cNvSpPr>
            <a:spLocks noGrp="1" noChangeArrowheads="1"/>
          </p:cNvSpPr>
          <p:nvPr>
            <p:ph type="sldNum" idx="12"/>
          </p:nvPr>
        </p:nvSpPr>
        <p:spPr>
          <a:ln/>
        </p:spPr>
        <p:txBody>
          <a:bodyPr/>
          <a:lstStyle>
            <a:lvl1pPr>
              <a:defRPr/>
            </a:lvl1pPr>
          </a:lstStyle>
          <a:p>
            <a:pPr>
              <a:defRPr/>
            </a:pPr>
            <a:fld id="{D7C3259D-7B2D-4AE2-81F5-31B552C29C33}" type="slidenum">
              <a:rPr lang="en-CA"/>
              <a:pPr>
                <a:defRPr/>
              </a:pPr>
              <a:t>‹#›</a:t>
            </a:fld>
            <a:endParaRPr lang="en-CA"/>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503238" y="1770063"/>
            <a:ext cx="4456112" cy="4989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111750" y="1770063"/>
            <a:ext cx="4457700" cy="4989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3"/>
          <p:cNvSpPr>
            <a:spLocks noGrp="1" noChangeArrowheads="1"/>
          </p:cNvSpPr>
          <p:nvPr>
            <p:ph type="dt" idx="10"/>
          </p:nvPr>
        </p:nvSpPr>
        <p:spPr>
          <a:ln/>
        </p:spPr>
        <p:txBody>
          <a:bodyPr/>
          <a:lstStyle>
            <a:lvl1pPr>
              <a:defRPr/>
            </a:lvl1pPr>
          </a:lstStyle>
          <a:p>
            <a:pPr>
              <a:defRPr/>
            </a:pPr>
            <a:endParaRPr lang="en-CA"/>
          </a:p>
        </p:txBody>
      </p:sp>
      <p:sp>
        <p:nvSpPr>
          <p:cNvPr id="6" name="Rectangle 4"/>
          <p:cNvSpPr>
            <a:spLocks noGrp="1" noChangeArrowheads="1"/>
          </p:cNvSpPr>
          <p:nvPr>
            <p:ph type="ftr" idx="11"/>
          </p:nvPr>
        </p:nvSpPr>
        <p:spPr>
          <a:ln/>
        </p:spPr>
        <p:txBody>
          <a:bodyPr/>
          <a:lstStyle>
            <a:lvl1pPr>
              <a:defRPr/>
            </a:lvl1pPr>
          </a:lstStyle>
          <a:p>
            <a:pPr>
              <a:defRPr/>
            </a:pPr>
            <a:endParaRPr lang="en-CA"/>
          </a:p>
        </p:txBody>
      </p:sp>
      <p:sp>
        <p:nvSpPr>
          <p:cNvPr id="7" name="Rectangle 5"/>
          <p:cNvSpPr>
            <a:spLocks noGrp="1" noChangeArrowheads="1"/>
          </p:cNvSpPr>
          <p:nvPr>
            <p:ph type="sldNum" idx="12"/>
          </p:nvPr>
        </p:nvSpPr>
        <p:spPr>
          <a:ln/>
        </p:spPr>
        <p:txBody>
          <a:bodyPr/>
          <a:lstStyle>
            <a:lvl1pPr>
              <a:defRPr/>
            </a:lvl1pPr>
          </a:lstStyle>
          <a:p>
            <a:pPr>
              <a:defRPr/>
            </a:pPr>
            <a:fld id="{2533D74B-4E4B-49E8-9565-718B4488882E}" type="slidenum">
              <a:rPr lang="en-CA"/>
              <a:pPr>
                <a:defRPr/>
              </a:pPr>
              <a:t>‹#›</a:t>
            </a:fld>
            <a:endParaRPr lang="en-CA"/>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3213"/>
            <a:ext cx="9069387" cy="1260475"/>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503238" y="1692275"/>
            <a:ext cx="4452937"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398713"/>
            <a:ext cx="4452937"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5118100" y="1692275"/>
            <a:ext cx="4454525"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8100" y="2398713"/>
            <a:ext cx="4454525"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3"/>
          <p:cNvSpPr>
            <a:spLocks noGrp="1" noChangeArrowheads="1"/>
          </p:cNvSpPr>
          <p:nvPr>
            <p:ph type="dt" idx="10"/>
          </p:nvPr>
        </p:nvSpPr>
        <p:spPr>
          <a:ln/>
        </p:spPr>
        <p:txBody>
          <a:bodyPr/>
          <a:lstStyle>
            <a:lvl1pPr>
              <a:defRPr/>
            </a:lvl1pPr>
          </a:lstStyle>
          <a:p>
            <a:pPr>
              <a:defRPr/>
            </a:pPr>
            <a:endParaRPr lang="en-CA"/>
          </a:p>
        </p:txBody>
      </p:sp>
      <p:sp>
        <p:nvSpPr>
          <p:cNvPr id="8" name="Rectangle 4"/>
          <p:cNvSpPr>
            <a:spLocks noGrp="1" noChangeArrowheads="1"/>
          </p:cNvSpPr>
          <p:nvPr>
            <p:ph type="ftr" idx="11"/>
          </p:nvPr>
        </p:nvSpPr>
        <p:spPr>
          <a:ln/>
        </p:spPr>
        <p:txBody>
          <a:bodyPr/>
          <a:lstStyle>
            <a:lvl1pPr>
              <a:defRPr/>
            </a:lvl1pPr>
          </a:lstStyle>
          <a:p>
            <a:pPr>
              <a:defRPr/>
            </a:pPr>
            <a:endParaRPr lang="en-CA"/>
          </a:p>
        </p:txBody>
      </p:sp>
      <p:sp>
        <p:nvSpPr>
          <p:cNvPr id="9" name="Rectangle 5"/>
          <p:cNvSpPr>
            <a:spLocks noGrp="1" noChangeArrowheads="1"/>
          </p:cNvSpPr>
          <p:nvPr>
            <p:ph type="sldNum" idx="12"/>
          </p:nvPr>
        </p:nvSpPr>
        <p:spPr>
          <a:ln/>
        </p:spPr>
        <p:txBody>
          <a:bodyPr/>
          <a:lstStyle>
            <a:lvl1pPr>
              <a:defRPr/>
            </a:lvl1pPr>
          </a:lstStyle>
          <a:p>
            <a:pPr>
              <a:defRPr/>
            </a:pPr>
            <a:fld id="{406A3DD2-0E10-4553-A57E-A6A5AE376DF1}" type="slidenum">
              <a:rPr lang="en-CA"/>
              <a:pPr>
                <a:defRPr/>
              </a:pPr>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503238" y="1768475"/>
            <a:ext cx="4451350" cy="497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106988" y="1768475"/>
            <a:ext cx="4452937" cy="497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3"/>
          <p:cNvSpPr>
            <a:spLocks noGrp="1" noChangeArrowheads="1"/>
          </p:cNvSpPr>
          <p:nvPr>
            <p:ph type="dt" idx="10"/>
          </p:nvPr>
        </p:nvSpPr>
        <p:spPr>
          <a:ln/>
        </p:spPr>
        <p:txBody>
          <a:bodyPr/>
          <a:lstStyle>
            <a:lvl1pPr>
              <a:defRPr/>
            </a:lvl1pPr>
          </a:lstStyle>
          <a:p>
            <a:pPr>
              <a:defRPr/>
            </a:pPr>
            <a:endParaRPr lang="en-CA"/>
          </a:p>
        </p:txBody>
      </p:sp>
      <p:sp>
        <p:nvSpPr>
          <p:cNvPr id="4" name="Rectangle 4"/>
          <p:cNvSpPr>
            <a:spLocks noGrp="1" noChangeArrowheads="1"/>
          </p:cNvSpPr>
          <p:nvPr>
            <p:ph type="ftr" idx="11"/>
          </p:nvPr>
        </p:nvSpPr>
        <p:spPr>
          <a:ln/>
        </p:spPr>
        <p:txBody>
          <a:bodyPr/>
          <a:lstStyle>
            <a:lvl1pPr>
              <a:defRPr/>
            </a:lvl1pPr>
          </a:lstStyle>
          <a:p>
            <a:pPr>
              <a:defRPr/>
            </a:pPr>
            <a:endParaRPr lang="en-CA"/>
          </a:p>
        </p:txBody>
      </p:sp>
      <p:sp>
        <p:nvSpPr>
          <p:cNvPr id="5" name="Rectangle 5"/>
          <p:cNvSpPr>
            <a:spLocks noGrp="1" noChangeArrowheads="1"/>
          </p:cNvSpPr>
          <p:nvPr>
            <p:ph type="sldNum" idx="12"/>
          </p:nvPr>
        </p:nvSpPr>
        <p:spPr>
          <a:ln/>
        </p:spPr>
        <p:txBody>
          <a:bodyPr/>
          <a:lstStyle>
            <a:lvl1pPr>
              <a:defRPr/>
            </a:lvl1pPr>
          </a:lstStyle>
          <a:p>
            <a:pPr>
              <a:defRPr/>
            </a:pPr>
            <a:fld id="{E4639C61-C85F-48E5-AFA7-D68697B96521}" type="slidenum">
              <a:rPr lang="en-CA"/>
              <a:pPr>
                <a:defRPr/>
              </a:pPr>
              <a:t>‹#›</a:t>
            </a:fld>
            <a:endParaRPr lang="en-CA"/>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en-CA"/>
          </a:p>
        </p:txBody>
      </p:sp>
      <p:sp>
        <p:nvSpPr>
          <p:cNvPr id="3" name="Rectangle 4"/>
          <p:cNvSpPr>
            <a:spLocks noGrp="1" noChangeArrowheads="1"/>
          </p:cNvSpPr>
          <p:nvPr>
            <p:ph type="ftr" idx="11"/>
          </p:nvPr>
        </p:nvSpPr>
        <p:spPr>
          <a:ln/>
        </p:spPr>
        <p:txBody>
          <a:bodyPr/>
          <a:lstStyle>
            <a:lvl1pPr>
              <a:defRPr/>
            </a:lvl1pPr>
          </a:lstStyle>
          <a:p>
            <a:pPr>
              <a:defRPr/>
            </a:pPr>
            <a:endParaRPr lang="en-CA"/>
          </a:p>
        </p:txBody>
      </p:sp>
      <p:sp>
        <p:nvSpPr>
          <p:cNvPr id="4" name="Rectangle 5"/>
          <p:cNvSpPr>
            <a:spLocks noGrp="1" noChangeArrowheads="1"/>
          </p:cNvSpPr>
          <p:nvPr>
            <p:ph type="sldNum" idx="12"/>
          </p:nvPr>
        </p:nvSpPr>
        <p:spPr>
          <a:ln/>
        </p:spPr>
        <p:txBody>
          <a:bodyPr/>
          <a:lstStyle>
            <a:lvl1pPr>
              <a:defRPr/>
            </a:lvl1pPr>
          </a:lstStyle>
          <a:p>
            <a:pPr>
              <a:defRPr/>
            </a:pPr>
            <a:fld id="{B03E2FCC-45C0-47A3-94B7-81A32B88315B}" type="slidenum">
              <a:rPr lang="en-CA"/>
              <a:pPr>
                <a:defRPr/>
              </a:pPr>
              <a:t>‹#›</a:t>
            </a:fld>
            <a:endParaRPr lang="en-CA"/>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1625"/>
            <a:ext cx="3314700" cy="1281113"/>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940175" y="301625"/>
            <a:ext cx="5632450" cy="6454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503238" y="1582738"/>
            <a:ext cx="3314700" cy="5173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CA"/>
          </a:p>
        </p:txBody>
      </p:sp>
      <p:sp>
        <p:nvSpPr>
          <p:cNvPr id="6" name="Rectangle 4"/>
          <p:cNvSpPr>
            <a:spLocks noGrp="1" noChangeArrowheads="1"/>
          </p:cNvSpPr>
          <p:nvPr>
            <p:ph type="ftr" idx="11"/>
          </p:nvPr>
        </p:nvSpPr>
        <p:spPr>
          <a:ln/>
        </p:spPr>
        <p:txBody>
          <a:bodyPr/>
          <a:lstStyle>
            <a:lvl1pPr>
              <a:defRPr/>
            </a:lvl1pPr>
          </a:lstStyle>
          <a:p>
            <a:pPr>
              <a:defRPr/>
            </a:pPr>
            <a:endParaRPr lang="en-CA"/>
          </a:p>
        </p:txBody>
      </p:sp>
      <p:sp>
        <p:nvSpPr>
          <p:cNvPr id="7" name="Rectangle 5"/>
          <p:cNvSpPr>
            <a:spLocks noGrp="1" noChangeArrowheads="1"/>
          </p:cNvSpPr>
          <p:nvPr>
            <p:ph type="sldNum" idx="12"/>
          </p:nvPr>
        </p:nvSpPr>
        <p:spPr>
          <a:ln/>
        </p:spPr>
        <p:txBody>
          <a:bodyPr/>
          <a:lstStyle>
            <a:lvl1pPr>
              <a:defRPr/>
            </a:lvl1pPr>
          </a:lstStyle>
          <a:p>
            <a:pPr>
              <a:defRPr/>
            </a:pPr>
            <a:fld id="{043A1F00-BAAD-4471-AAB3-7D766EDCE795}" type="slidenum">
              <a:rPr lang="en-CA"/>
              <a:pPr>
                <a:defRPr/>
              </a:pPr>
              <a:t>‹#›</a:t>
            </a:fld>
            <a:endParaRPr lang="en-CA"/>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4850" y="5294313"/>
            <a:ext cx="6045200" cy="623887"/>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974850" y="676275"/>
            <a:ext cx="6045200"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974850" y="5918200"/>
            <a:ext cx="6045200" cy="889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CA"/>
          </a:p>
        </p:txBody>
      </p:sp>
      <p:sp>
        <p:nvSpPr>
          <p:cNvPr id="6" name="Rectangle 4"/>
          <p:cNvSpPr>
            <a:spLocks noGrp="1" noChangeArrowheads="1"/>
          </p:cNvSpPr>
          <p:nvPr>
            <p:ph type="ftr" idx="11"/>
          </p:nvPr>
        </p:nvSpPr>
        <p:spPr>
          <a:ln/>
        </p:spPr>
        <p:txBody>
          <a:bodyPr/>
          <a:lstStyle>
            <a:lvl1pPr>
              <a:defRPr/>
            </a:lvl1pPr>
          </a:lstStyle>
          <a:p>
            <a:pPr>
              <a:defRPr/>
            </a:pPr>
            <a:endParaRPr lang="en-CA"/>
          </a:p>
        </p:txBody>
      </p:sp>
      <p:sp>
        <p:nvSpPr>
          <p:cNvPr id="7" name="Rectangle 5"/>
          <p:cNvSpPr>
            <a:spLocks noGrp="1" noChangeArrowheads="1"/>
          </p:cNvSpPr>
          <p:nvPr>
            <p:ph type="sldNum" idx="12"/>
          </p:nvPr>
        </p:nvSpPr>
        <p:spPr>
          <a:ln/>
        </p:spPr>
        <p:txBody>
          <a:bodyPr/>
          <a:lstStyle>
            <a:lvl1pPr>
              <a:defRPr/>
            </a:lvl1pPr>
          </a:lstStyle>
          <a:p>
            <a:pPr>
              <a:defRPr/>
            </a:pPr>
            <a:fld id="{63F06664-0926-4EB7-80C8-C33DBE6821A6}" type="slidenum">
              <a:rPr lang="en-CA"/>
              <a:pPr>
                <a:defRPr/>
              </a:pPr>
              <a:t>‹#›</a:t>
            </a:fld>
            <a:endParaRPr lang="en-CA"/>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3"/>
          <p:cNvSpPr>
            <a:spLocks noGrp="1" noChangeArrowheads="1"/>
          </p:cNvSpPr>
          <p:nvPr>
            <p:ph type="dt" idx="10"/>
          </p:nvPr>
        </p:nvSpPr>
        <p:spPr>
          <a:ln/>
        </p:spPr>
        <p:txBody>
          <a:bodyPr/>
          <a:lstStyle>
            <a:lvl1pPr>
              <a:defRPr/>
            </a:lvl1pPr>
          </a:lstStyle>
          <a:p>
            <a:pPr>
              <a:defRPr/>
            </a:pPr>
            <a:endParaRPr lang="en-CA"/>
          </a:p>
        </p:txBody>
      </p:sp>
      <p:sp>
        <p:nvSpPr>
          <p:cNvPr id="5" name="Rectangle 4"/>
          <p:cNvSpPr>
            <a:spLocks noGrp="1" noChangeArrowheads="1"/>
          </p:cNvSpPr>
          <p:nvPr>
            <p:ph type="ftr" idx="11"/>
          </p:nvPr>
        </p:nvSpPr>
        <p:spPr>
          <a:ln/>
        </p:spPr>
        <p:txBody>
          <a:bodyPr/>
          <a:lstStyle>
            <a:lvl1pPr>
              <a:defRPr/>
            </a:lvl1pPr>
          </a:lstStyle>
          <a:p>
            <a:pPr>
              <a:defRPr/>
            </a:pPr>
            <a:endParaRPr lang="en-CA"/>
          </a:p>
        </p:txBody>
      </p:sp>
      <p:sp>
        <p:nvSpPr>
          <p:cNvPr id="6" name="Rectangle 5"/>
          <p:cNvSpPr>
            <a:spLocks noGrp="1" noChangeArrowheads="1"/>
          </p:cNvSpPr>
          <p:nvPr>
            <p:ph type="sldNum" idx="12"/>
          </p:nvPr>
        </p:nvSpPr>
        <p:spPr>
          <a:ln/>
        </p:spPr>
        <p:txBody>
          <a:bodyPr/>
          <a:lstStyle>
            <a:lvl1pPr>
              <a:defRPr/>
            </a:lvl1pPr>
          </a:lstStyle>
          <a:p>
            <a:pPr>
              <a:defRPr/>
            </a:pPr>
            <a:fld id="{75665751-10D3-43D8-BF85-6CB4735ABF9C}" type="slidenum">
              <a:rPr lang="en-CA"/>
              <a:pPr>
                <a:defRPr/>
              </a:pPr>
              <a:t>‹#›</a:t>
            </a:fld>
            <a:endParaRPr lang="en-CA"/>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4088" y="301625"/>
            <a:ext cx="2265362" cy="645795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503238" y="301625"/>
            <a:ext cx="6648450" cy="64579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3"/>
          <p:cNvSpPr>
            <a:spLocks noGrp="1" noChangeArrowheads="1"/>
          </p:cNvSpPr>
          <p:nvPr>
            <p:ph type="dt" idx="10"/>
          </p:nvPr>
        </p:nvSpPr>
        <p:spPr>
          <a:ln/>
        </p:spPr>
        <p:txBody>
          <a:bodyPr/>
          <a:lstStyle>
            <a:lvl1pPr>
              <a:defRPr/>
            </a:lvl1pPr>
          </a:lstStyle>
          <a:p>
            <a:pPr>
              <a:defRPr/>
            </a:pPr>
            <a:endParaRPr lang="en-CA"/>
          </a:p>
        </p:txBody>
      </p:sp>
      <p:sp>
        <p:nvSpPr>
          <p:cNvPr id="5" name="Rectangle 4"/>
          <p:cNvSpPr>
            <a:spLocks noGrp="1" noChangeArrowheads="1"/>
          </p:cNvSpPr>
          <p:nvPr>
            <p:ph type="ftr" idx="11"/>
          </p:nvPr>
        </p:nvSpPr>
        <p:spPr>
          <a:ln/>
        </p:spPr>
        <p:txBody>
          <a:bodyPr/>
          <a:lstStyle>
            <a:lvl1pPr>
              <a:defRPr/>
            </a:lvl1pPr>
          </a:lstStyle>
          <a:p>
            <a:pPr>
              <a:defRPr/>
            </a:pPr>
            <a:endParaRPr lang="en-CA"/>
          </a:p>
        </p:txBody>
      </p:sp>
      <p:sp>
        <p:nvSpPr>
          <p:cNvPr id="6" name="Rectangle 5"/>
          <p:cNvSpPr>
            <a:spLocks noGrp="1" noChangeArrowheads="1"/>
          </p:cNvSpPr>
          <p:nvPr>
            <p:ph type="sldNum" idx="12"/>
          </p:nvPr>
        </p:nvSpPr>
        <p:spPr>
          <a:ln/>
        </p:spPr>
        <p:txBody>
          <a:bodyPr/>
          <a:lstStyle>
            <a:lvl1pPr>
              <a:defRPr/>
            </a:lvl1pPr>
          </a:lstStyle>
          <a:p>
            <a:pPr>
              <a:defRPr/>
            </a:pPr>
            <a:fld id="{91CF8048-BE1A-4A7E-8E1D-EA9AC5C82567}" type="slidenum">
              <a:rPr lang="en-CA"/>
              <a:pPr>
                <a:defRPr/>
              </a:pPr>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3213"/>
            <a:ext cx="9069387" cy="1260475"/>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503238" y="1692275"/>
            <a:ext cx="4452937"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398713"/>
            <a:ext cx="4452937"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5118100" y="1692275"/>
            <a:ext cx="4454525"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8100" y="2398713"/>
            <a:ext cx="4454525"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1625"/>
            <a:ext cx="3314700" cy="1281113"/>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940175" y="301625"/>
            <a:ext cx="5632450" cy="6454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503238" y="1582738"/>
            <a:ext cx="3314700" cy="5173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4850" y="5294313"/>
            <a:ext cx="6045200" cy="623887"/>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974850" y="676275"/>
            <a:ext cx="6045200"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974850" y="5918200"/>
            <a:ext cx="6045200" cy="889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03238" y="301625"/>
            <a:ext cx="9056687" cy="1249363"/>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1027" name="Rectangle 2"/>
          <p:cNvSpPr>
            <a:spLocks noGrp="1" noChangeArrowheads="1"/>
          </p:cNvSpPr>
          <p:nvPr>
            <p:ph type="body" idx="1"/>
          </p:nvPr>
        </p:nvSpPr>
        <p:spPr bwMode="auto">
          <a:xfrm>
            <a:off x="503238" y="1768475"/>
            <a:ext cx="9056687" cy="4978400"/>
          </a:xfrm>
          <a:prstGeom prst="rect">
            <a:avLst/>
          </a:prstGeom>
          <a:noFill/>
          <a:ln w="9525">
            <a:noFill/>
            <a:round/>
            <a:headEnd/>
            <a:tailEnd/>
          </a:ln>
        </p:spPr>
        <p:txBody>
          <a:bodyPr vert="horz" wrap="square" lIns="0" tIns="2808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SimSun" charset="-122"/>
        </a:defRPr>
      </a:lvl2pPr>
      <a:lvl3pPr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SimSun" charset="-122"/>
        </a:defRPr>
      </a:lvl3pPr>
      <a:lvl4pPr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SimSun" charset="-122"/>
        </a:defRPr>
      </a:lvl4pPr>
      <a:lvl5pPr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SimSun" charset="-122"/>
        </a:defRPr>
      </a:lvl5pPr>
      <a:lvl6pPr marL="2514600" indent="-228600"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SimSun" charset="-122"/>
        </a:defRPr>
      </a:lvl6pPr>
      <a:lvl7pPr marL="2971800" indent="-228600"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SimSun" charset="-122"/>
        </a:defRPr>
      </a:lvl7pPr>
      <a:lvl8pPr marL="3429000" indent="-228600"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SimSun" charset="-122"/>
        </a:defRPr>
      </a:lvl8pPr>
      <a:lvl9pPr marL="3886200" indent="-228600"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SimSun" charset="-122"/>
        </a:defRPr>
      </a:lvl9pPr>
    </p:titleStyle>
    <p:bodyStyle>
      <a:lvl1pPr marL="342900" indent="-342900" algn="l" defTabSz="447675" rtl="0" eaLnBrk="0" fontAlgn="base" hangingPunct="0">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7675" rtl="0" eaLnBrk="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ea typeface="+mn-ea"/>
        </a:defRPr>
      </a:lvl2pPr>
      <a:lvl3pPr marL="1143000" indent="-228600" algn="l" defTabSz="447675" rtl="0" eaLnBrk="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ea typeface="+mn-ea"/>
        </a:defRPr>
      </a:lvl3pPr>
      <a:lvl4pPr marL="1600200" indent="-228600" algn="l" defTabSz="447675"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defRPr>
      </a:lvl4pPr>
      <a:lvl5pPr marL="20574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5pPr>
      <a:lvl6pPr marL="25146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503238" y="301625"/>
            <a:ext cx="9056687" cy="1250950"/>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2051" name="Rectangle 2"/>
          <p:cNvSpPr>
            <a:spLocks noGrp="1" noChangeArrowheads="1"/>
          </p:cNvSpPr>
          <p:nvPr>
            <p:ph type="body" idx="1"/>
          </p:nvPr>
        </p:nvSpPr>
        <p:spPr bwMode="auto">
          <a:xfrm>
            <a:off x="503238" y="1768475"/>
            <a:ext cx="9056687" cy="4978400"/>
          </a:xfrm>
          <a:prstGeom prst="rect">
            <a:avLst/>
          </a:prstGeom>
          <a:noFill/>
          <a:ln w="9525">
            <a:noFill/>
            <a:round/>
            <a:headEnd/>
            <a:tailEnd/>
          </a:ln>
        </p:spPr>
        <p:txBody>
          <a:bodyPr vert="horz" wrap="square" lIns="0" tIns="2808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 name="Text Box 3"/>
          <p:cNvSpPr txBox="1">
            <a:spLocks noChangeArrowheads="1"/>
          </p:cNvSpPr>
          <p:nvPr/>
        </p:nvSpPr>
        <p:spPr bwMode="auto">
          <a:xfrm>
            <a:off x="3444875" y="6888163"/>
            <a:ext cx="3192463" cy="519112"/>
          </a:xfrm>
          <a:prstGeom prst="rect">
            <a:avLst/>
          </a:prstGeom>
          <a:noFill/>
          <a:ln w="9525">
            <a:noFill/>
            <a:round/>
            <a:headEnd/>
            <a:tailEnd/>
          </a:ln>
          <a:effectLst/>
        </p:spPr>
        <p:txBody>
          <a:bodyPr wrap="none" anchor="ctr"/>
          <a:lstStyle/>
          <a:p>
            <a:pPr>
              <a:defRPr/>
            </a:pPr>
            <a:endParaRPr lang="en-CA"/>
          </a:p>
        </p:txBody>
      </p:sp>
      <p:sp>
        <p:nvSpPr>
          <p:cNvPr id="2052" name="Rectangle 4"/>
          <p:cNvSpPr>
            <a:spLocks noGrp="1" noChangeArrowheads="1"/>
          </p:cNvSpPr>
          <p:nvPr>
            <p:ph type="sldNum"/>
          </p:nvPr>
        </p:nvSpPr>
        <p:spPr bwMode="auto">
          <a:xfrm>
            <a:off x="7224713" y="6888163"/>
            <a:ext cx="2335212" cy="5080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lnSpc>
                <a:spcPct val="95000"/>
              </a:lnSpc>
              <a:buClrTx/>
              <a:buSzPct val="45000"/>
              <a:buFontTx/>
              <a:buNone/>
              <a:tabLst>
                <a:tab pos="723900" algn="l"/>
                <a:tab pos="1447800" algn="l"/>
                <a:tab pos="2171700" algn="l"/>
              </a:tabLst>
              <a:defRPr sz="1400" smtClean="0">
                <a:solidFill>
                  <a:srgbClr val="000000"/>
                </a:solidFill>
                <a:latin typeface="Times New Roman" pitchFamily="16" charset="0"/>
                <a:cs typeface="Arial Unicode MS" charset="0"/>
              </a:defRPr>
            </a:lvl1pPr>
          </a:lstStyle>
          <a:p>
            <a:pPr>
              <a:defRPr/>
            </a:pPr>
            <a:fld id="{92A926C6-0296-4C07-9531-C9EB91452CBB}" type="slidenum">
              <a:rPr lang="en-CA"/>
              <a:pPr>
                <a:defRPr/>
              </a:pPr>
              <a:t>‹#›</a:t>
            </a:fld>
            <a:endParaRPr lang="en-CA"/>
          </a:p>
        </p:txBody>
      </p:sp>
      <p:sp>
        <p:nvSpPr>
          <p:cNvPr id="2053" name="Text Box 5"/>
          <p:cNvSpPr txBox="1">
            <a:spLocks noChangeArrowheads="1"/>
          </p:cNvSpPr>
          <p:nvPr/>
        </p:nvSpPr>
        <p:spPr bwMode="auto">
          <a:xfrm>
            <a:off x="503238" y="6888163"/>
            <a:ext cx="2346325" cy="519112"/>
          </a:xfrm>
          <a:prstGeom prst="rect">
            <a:avLst/>
          </a:prstGeom>
          <a:noFill/>
          <a:ln w="9525">
            <a:noFill/>
            <a:round/>
            <a:headEnd/>
            <a:tailEnd/>
          </a:ln>
          <a:effectLst/>
        </p:spPr>
        <p:txBody>
          <a:bodyPr wrap="none" anchor="ctr"/>
          <a:lstStyle/>
          <a:p>
            <a:pPr>
              <a:defRPr/>
            </a:pPr>
            <a:endParaRPr lang="en-CA"/>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defTabSz="447675" rtl="0" eaLnBrk="0" fontAlgn="base" hangingPunct="0">
        <a:spcBef>
          <a:spcPct val="0"/>
        </a:spcBef>
        <a:spcAft>
          <a:spcPct val="0"/>
        </a:spcAft>
        <a:buClr>
          <a:srgbClr val="000000"/>
        </a:buClr>
        <a:buSzPct val="100000"/>
        <a:buFont typeface="Times New Roman" pitchFamily="16" charset="0"/>
        <a:defRPr sz="3200">
          <a:solidFill>
            <a:srgbClr val="000000"/>
          </a:solidFill>
          <a:latin typeface="+mj-lt"/>
          <a:ea typeface="+mj-ea"/>
          <a:cs typeface="+mj-cs"/>
        </a:defRPr>
      </a:lvl1pPr>
      <a:lvl2pPr algn="ctr" defTabSz="447675" rtl="0" eaLnBrk="0" fontAlgn="base" hangingPunct="0">
        <a:spcBef>
          <a:spcPct val="0"/>
        </a:spcBef>
        <a:spcAft>
          <a:spcPct val="0"/>
        </a:spcAft>
        <a:buClr>
          <a:srgbClr val="000000"/>
        </a:buClr>
        <a:buSzPct val="100000"/>
        <a:buFont typeface="Times New Roman" pitchFamily="16" charset="0"/>
        <a:defRPr sz="3200">
          <a:solidFill>
            <a:srgbClr val="000000"/>
          </a:solidFill>
          <a:latin typeface="Engineering Plot" charset="0"/>
          <a:ea typeface="SimSun" charset="-122"/>
        </a:defRPr>
      </a:lvl2pPr>
      <a:lvl3pPr algn="ctr" defTabSz="447675" rtl="0" eaLnBrk="0" fontAlgn="base" hangingPunct="0">
        <a:spcBef>
          <a:spcPct val="0"/>
        </a:spcBef>
        <a:spcAft>
          <a:spcPct val="0"/>
        </a:spcAft>
        <a:buClr>
          <a:srgbClr val="000000"/>
        </a:buClr>
        <a:buSzPct val="100000"/>
        <a:buFont typeface="Times New Roman" pitchFamily="16" charset="0"/>
        <a:defRPr sz="3200">
          <a:solidFill>
            <a:srgbClr val="000000"/>
          </a:solidFill>
          <a:latin typeface="Engineering Plot" charset="0"/>
          <a:ea typeface="SimSun" charset="-122"/>
        </a:defRPr>
      </a:lvl3pPr>
      <a:lvl4pPr algn="ctr" defTabSz="447675" rtl="0" eaLnBrk="0" fontAlgn="base" hangingPunct="0">
        <a:spcBef>
          <a:spcPct val="0"/>
        </a:spcBef>
        <a:spcAft>
          <a:spcPct val="0"/>
        </a:spcAft>
        <a:buClr>
          <a:srgbClr val="000000"/>
        </a:buClr>
        <a:buSzPct val="100000"/>
        <a:buFont typeface="Times New Roman" pitchFamily="16" charset="0"/>
        <a:defRPr sz="3200">
          <a:solidFill>
            <a:srgbClr val="000000"/>
          </a:solidFill>
          <a:latin typeface="Engineering Plot" charset="0"/>
          <a:ea typeface="SimSun" charset="-122"/>
        </a:defRPr>
      </a:lvl4pPr>
      <a:lvl5pPr algn="ctr" defTabSz="447675" rtl="0" eaLnBrk="0" fontAlgn="base" hangingPunct="0">
        <a:spcBef>
          <a:spcPct val="0"/>
        </a:spcBef>
        <a:spcAft>
          <a:spcPct val="0"/>
        </a:spcAft>
        <a:buClr>
          <a:srgbClr val="000000"/>
        </a:buClr>
        <a:buSzPct val="100000"/>
        <a:buFont typeface="Times New Roman" pitchFamily="16" charset="0"/>
        <a:defRPr sz="3200">
          <a:solidFill>
            <a:srgbClr val="000000"/>
          </a:solidFill>
          <a:latin typeface="Engineering Plot" charset="0"/>
          <a:ea typeface="SimSun" charset="-122"/>
        </a:defRPr>
      </a:lvl5pPr>
      <a:lvl6pPr marL="2514600" indent="-228600" algn="ctr" defTabSz="447675" rtl="0" eaLnBrk="0" fontAlgn="base" hangingPunct="0">
        <a:spcBef>
          <a:spcPct val="0"/>
        </a:spcBef>
        <a:spcAft>
          <a:spcPct val="0"/>
        </a:spcAft>
        <a:buClr>
          <a:srgbClr val="000000"/>
        </a:buClr>
        <a:buSzPct val="100000"/>
        <a:buFont typeface="Times New Roman" pitchFamily="16" charset="0"/>
        <a:defRPr sz="3200">
          <a:solidFill>
            <a:srgbClr val="000000"/>
          </a:solidFill>
          <a:latin typeface="Engineering Plot" charset="0"/>
          <a:ea typeface="SimSun" charset="-122"/>
        </a:defRPr>
      </a:lvl6pPr>
      <a:lvl7pPr marL="2971800" indent="-228600" algn="ctr" defTabSz="447675" rtl="0" eaLnBrk="0" fontAlgn="base" hangingPunct="0">
        <a:spcBef>
          <a:spcPct val="0"/>
        </a:spcBef>
        <a:spcAft>
          <a:spcPct val="0"/>
        </a:spcAft>
        <a:buClr>
          <a:srgbClr val="000000"/>
        </a:buClr>
        <a:buSzPct val="100000"/>
        <a:buFont typeface="Times New Roman" pitchFamily="16" charset="0"/>
        <a:defRPr sz="3200">
          <a:solidFill>
            <a:srgbClr val="000000"/>
          </a:solidFill>
          <a:latin typeface="Engineering Plot" charset="0"/>
          <a:ea typeface="SimSun" charset="-122"/>
        </a:defRPr>
      </a:lvl7pPr>
      <a:lvl8pPr marL="3429000" indent="-228600" algn="ctr" defTabSz="447675" rtl="0" eaLnBrk="0" fontAlgn="base" hangingPunct="0">
        <a:spcBef>
          <a:spcPct val="0"/>
        </a:spcBef>
        <a:spcAft>
          <a:spcPct val="0"/>
        </a:spcAft>
        <a:buClr>
          <a:srgbClr val="000000"/>
        </a:buClr>
        <a:buSzPct val="100000"/>
        <a:buFont typeface="Times New Roman" pitchFamily="16" charset="0"/>
        <a:defRPr sz="3200">
          <a:solidFill>
            <a:srgbClr val="000000"/>
          </a:solidFill>
          <a:latin typeface="Engineering Plot" charset="0"/>
          <a:ea typeface="SimSun" charset="-122"/>
        </a:defRPr>
      </a:lvl8pPr>
      <a:lvl9pPr marL="3886200" indent="-228600" algn="ctr" defTabSz="447675" rtl="0" eaLnBrk="0" fontAlgn="base" hangingPunct="0">
        <a:spcBef>
          <a:spcPct val="0"/>
        </a:spcBef>
        <a:spcAft>
          <a:spcPct val="0"/>
        </a:spcAft>
        <a:buClr>
          <a:srgbClr val="000000"/>
        </a:buClr>
        <a:buSzPct val="100000"/>
        <a:buFont typeface="Times New Roman" pitchFamily="16" charset="0"/>
        <a:defRPr sz="3200">
          <a:solidFill>
            <a:srgbClr val="000000"/>
          </a:solidFill>
          <a:latin typeface="Engineering Plot" charset="0"/>
          <a:ea typeface="SimSun" charset="-122"/>
        </a:defRPr>
      </a:lvl9pPr>
    </p:titleStyle>
    <p:bodyStyle>
      <a:lvl1pPr marL="342900" indent="-342900" algn="l" defTabSz="447675"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7675" rtl="0" eaLnBrk="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ea typeface="+mn-ea"/>
        </a:defRPr>
      </a:lvl2pPr>
      <a:lvl3pPr marL="1143000" indent="-228600" algn="l" defTabSz="447675" rtl="0" eaLnBrk="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ea typeface="+mn-ea"/>
        </a:defRPr>
      </a:lvl3pPr>
      <a:lvl4pPr marL="1600200" indent="-228600" algn="l" defTabSz="447675"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defRPr>
      </a:lvl4pPr>
      <a:lvl5pPr marL="20574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5pPr>
      <a:lvl6pPr marL="25146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503238" y="261938"/>
            <a:ext cx="9055100" cy="1339850"/>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3075" name="Rectangle 2"/>
          <p:cNvSpPr>
            <a:spLocks noGrp="1" noChangeArrowheads="1"/>
          </p:cNvSpPr>
          <p:nvPr>
            <p:ph type="body" idx="1"/>
          </p:nvPr>
        </p:nvSpPr>
        <p:spPr bwMode="auto">
          <a:xfrm>
            <a:off x="503238" y="1768475"/>
            <a:ext cx="9055100" cy="4978400"/>
          </a:xfrm>
          <a:prstGeom prst="rect">
            <a:avLst/>
          </a:prstGeom>
          <a:noFill/>
          <a:ln w="9525">
            <a:noFill/>
            <a:round/>
            <a:headEnd/>
            <a:tailEnd/>
          </a:ln>
        </p:spPr>
        <p:txBody>
          <a:bodyPr vert="horz" wrap="square" lIns="0" tIns="2808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 name="Text Box 3"/>
          <p:cNvSpPr txBox="1">
            <a:spLocks noChangeArrowheads="1"/>
          </p:cNvSpPr>
          <p:nvPr/>
        </p:nvSpPr>
        <p:spPr bwMode="auto">
          <a:xfrm>
            <a:off x="503238" y="6888163"/>
            <a:ext cx="2346325" cy="519112"/>
          </a:xfrm>
          <a:prstGeom prst="rect">
            <a:avLst/>
          </a:prstGeom>
          <a:noFill/>
          <a:ln w="9525">
            <a:noFill/>
            <a:round/>
            <a:headEnd/>
            <a:tailEnd/>
          </a:ln>
          <a:effectLst/>
        </p:spPr>
        <p:txBody>
          <a:bodyPr wrap="none" anchor="ctr"/>
          <a:lstStyle/>
          <a:p>
            <a:pPr>
              <a:defRPr/>
            </a:pPr>
            <a:endParaRPr lang="en-CA"/>
          </a:p>
        </p:txBody>
      </p:sp>
      <p:sp>
        <p:nvSpPr>
          <p:cNvPr id="3076" name="Text Box 4"/>
          <p:cNvSpPr txBox="1">
            <a:spLocks noChangeArrowheads="1"/>
          </p:cNvSpPr>
          <p:nvPr/>
        </p:nvSpPr>
        <p:spPr bwMode="auto">
          <a:xfrm>
            <a:off x="3444875" y="6888163"/>
            <a:ext cx="3192463" cy="519112"/>
          </a:xfrm>
          <a:prstGeom prst="rect">
            <a:avLst/>
          </a:prstGeom>
          <a:noFill/>
          <a:ln w="9525">
            <a:noFill/>
            <a:round/>
            <a:headEnd/>
            <a:tailEnd/>
          </a:ln>
          <a:effectLst/>
        </p:spPr>
        <p:txBody>
          <a:bodyPr wrap="none" anchor="ctr"/>
          <a:lstStyle/>
          <a:p>
            <a:pPr>
              <a:defRPr/>
            </a:pPr>
            <a:endParaRPr lang="en-CA"/>
          </a:p>
        </p:txBody>
      </p:sp>
      <p:sp>
        <p:nvSpPr>
          <p:cNvPr id="3077" name="Rectangle 5"/>
          <p:cNvSpPr>
            <a:spLocks noGrp="1" noChangeArrowheads="1"/>
          </p:cNvSpPr>
          <p:nvPr>
            <p:ph type="sldNum"/>
          </p:nvPr>
        </p:nvSpPr>
        <p:spPr bwMode="auto">
          <a:xfrm>
            <a:off x="7224713" y="6888163"/>
            <a:ext cx="2335212" cy="5080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lnSpc>
                <a:spcPct val="95000"/>
              </a:lnSpc>
              <a:buClrTx/>
              <a:buSzPct val="45000"/>
              <a:buFontTx/>
              <a:buNone/>
              <a:tabLst>
                <a:tab pos="723900" algn="l"/>
                <a:tab pos="1447800" algn="l"/>
                <a:tab pos="2171700" algn="l"/>
              </a:tabLst>
              <a:defRPr sz="1400" smtClean="0">
                <a:solidFill>
                  <a:srgbClr val="000000"/>
                </a:solidFill>
                <a:latin typeface="Times New Roman" pitchFamily="16" charset="0"/>
                <a:cs typeface="Arial Unicode MS" charset="0"/>
              </a:defRPr>
            </a:lvl1pPr>
          </a:lstStyle>
          <a:p>
            <a:pPr>
              <a:defRPr/>
            </a:pPr>
            <a:fld id="{67162F6D-D450-49D0-9A8C-BF42B706850C}" type="slidenum">
              <a:rPr lang="en-CA"/>
              <a:pPr>
                <a:defRPr/>
              </a:pPr>
              <a:t>‹#›</a:t>
            </a:fld>
            <a:endParaRPr lang="en-CA"/>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447675" rtl="0" eaLnBrk="0" fontAlgn="base" hangingPunct="0">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7675" rtl="0" eaLnBrk="0" fontAlgn="base" hangingPunct="0">
        <a:spcBef>
          <a:spcPct val="0"/>
        </a:spcBef>
        <a:spcAft>
          <a:spcPct val="0"/>
        </a:spcAft>
        <a:buClr>
          <a:srgbClr val="000000"/>
        </a:buClr>
        <a:buSzPct val="100000"/>
        <a:buFont typeface="Times New Roman" pitchFamily="16" charset="0"/>
        <a:defRPr sz="4400">
          <a:solidFill>
            <a:srgbClr val="000000"/>
          </a:solidFill>
          <a:latin typeface="Engineering Plot" charset="0"/>
          <a:ea typeface="SimSun" charset="-122"/>
        </a:defRPr>
      </a:lvl2pPr>
      <a:lvl3pPr algn="ctr" defTabSz="447675" rtl="0" eaLnBrk="0" fontAlgn="base" hangingPunct="0">
        <a:spcBef>
          <a:spcPct val="0"/>
        </a:spcBef>
        <a:spcAft>
          <a:spcPct val="0"/>
        </a:spcAft>
        <a:buClr>
          <a:srgbClr val="000000"/>
        </a:buClr>
        <a:buSzPct val="100000"/>
        <a:buFont typeface="Times New Roman" pitchFamily="16" charset="0"/>
        <a:defRPr sz="4400">
          <a:solidFill>
            <a:srgbClr val="000000"/>
          </a:solidFill>
          <a:latin typeface="Engineering Plot" charset="0"/>
          <a:ea typeface="SimSun" charset="-122"/>
        </a:defRPr>
      </a:lvl3pPr>
      <a:lvl4pPr algn="ctr" defTabSz="447675" rtl="0" eaLnBrk="0" fontAlgn="base" hangingPunct="0">
        <a:spcBef>
          <a:spcPct val="0"/>
        </a:spcBef>
        <a:spcAft>
          <a:spcPct val="0"/>
        </a:spcAft>
        <a:buClr>
          <a:srgbClr val="000000"/>
        </a:buClr>
        <a:buSzPct val="100000"/>
        <a:buFont typeface="Times New Roman" pitchFamily="16" charset="0"/>
        <a:defRPr sz="4400">
          <a:solidFill>
            <a:srgbClr val="000000"/>
          </a:solidFill>
          <a:latin typeface="Engineering Plot" charset="0"/>
          <a:ea typeface="SimSun" charset="-122"/>
        </a:defRPr>
      </a:lvl4pPr>
      <a:lvl5pPr algn="ctr" defTabSz="447675" rtl="0" eaLnBrk="0" fontAlgn="base" hangingPunct="0">
        <a:spcBef>
          <a:spcPct val="0"/>
        </a:spcBef>
        <a:spcAft>
          <a:spcPct val="0"/>
        </a:spcAft>
        <a:buClr>
          <a:srgbClr val="000000"/>
        </a:buClr>
        <a:buSzPct val="100000"/>
        <a:buFont typeface="Times New Roman" pitchFamily="16" charset="0"/>
        <a:defRPr sz="4400">
          <a:solidFill>
            <a:srgbClr val="000000"/>
          </a:solidFill>
          <a:latin typeface="Engineering Plot" charset="0"/>
          <a:ea typeface="SimSun" charset="-122"/>
        </a:defRPr>
      </a:lvl5pPr>
      <a:lvl6pPr marL="2514600" indent="-228600" algn="ctr" defTabSz="447675" rtl="0" eaLnBrk="0" fontAlgn="base" hangingPunct="0">
        <a:spcBef>
          <a:spcPct val="0"/>
        </a:spcBef>
        <a:spcAft>
          <a:spcPct val="0"/>
        </a:spcAft>
        <a:buClr>
          <a:srgbClr val="000000"/>
        </a:buClr>
        <a:buSzPct val="100000"/>
        <a:buFont typeface="Times New Roman" pitchFamily="16" charset="0"/>
        <a:defRPr sz="4400">
          <a:solidFill>
            <a:srgbClr val="000000"/>
          </a:solidFill>
          <a:latin typeface="Engineering Plot" charset="0"/>
          <a:ea typeface="SimSun" charset="-122"/>
        </a:defRPr>
      </a:lvl6pPr>
      <a:lvl7pPr marL="2971800" indent="-228600" algn="ctr" defTabSz="447675" rtl="0" eaLnBrk="0" fontAlgn="base" hangingPunct="0">
        <a:spcBef>
          <a:spcPct val="0"/>
        </a:spcBef>
        <a:spcAft>
          <a:spcPct val="0"/>
        </a:spcAft>
        <a:buClr>
          <a:srgbClr val="000000"/>
        </a:buClr>
        <a:buSzPct val="100000"/>
        <a:buFont typeface="Times New Roman" pitchFamily="16" charset="0"/>
        <a:defRPr sz="4400">
          <a:solidFill>
            <a:srgbClr val="000000"/>
          </a:solidFill>
          <a:latin typeface="Engineering Plot" charset="0"/>
          <a:ea typeface="SimSun" charset="-122"/>
        </a:defRPr>
      </a:lvl7pPr>
      <a:lvl8pPr marL="3429000" indent="-228600" algn="ctr" defTabSz="447675" rtl="0" eaLnBrk="0" fontAlgn="base" hangingPunct="0">
        <a:spcBef>
          <a:spcPct val="0"/>
        </a:spcBef>
        <a:spcAft>
          <a:spcPct val="0"/>
        </a:spcAft>
        <a:buClr>
          <a:srgbClr val="000000"/>
        </a:buClr>
        <a:buSzPct val="100000"/>
        <a:buFont typeface="Times New Roman" pitchFamily="16" charset="0"/>
        <a:defRPr sz="4400">
          <a:solidFill>
            <a:srgbClr val="000000"/>
          </a:solidFill>
          <a:latin typeface="Engineering Plot" charset="0"/>
          <a:ea typeface="SimSun" charset="-122"/>
        </a:defRPr>
      </a:lvl8pPr>
      <a:lvl9pPr marL="3886200" indent="-228600" algn="ctr" defTabSz="447675" rtl="0" eaLnBrk="0" fontAlgn="base" hangingPunct="0">
        <a:spcBef>
          <a:spcPct val="0"/>
        </a:spcBef>
        <a:spcAft>
          <a:spcPct val="0"/>
        </a:spcAft>
        <a:buClr>
          <a:srgbClr val="000000"/>
        </a:buClr>
        <a:buSzPct val="100000"/>
        <a:buFont typeface="Times New Roman" pitchFamily="16" charset="0"/>
        <a:defRPr sz="4400">
          <a:solidFill>
            <a:srgbClr val="000000"/>
          </a:solidFill>
          <a:latin typeface="Engineering Plot" charset="0"/>
          <a:ea typeface="SimSun" charset="-122"/>
        </a:defRPr>
      </a:lvl9pPr>
    </p:titleStyle>
    <p:bodyStyle>
      <a:lvl1pPr marL="342900" indent="-342900" algn="l" defTabSz="447675" rtl="0" eaLnBrk="0" fontAlgn="base" hangingPunct="0">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7675" rtl="0" eaLnBrk="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ea typeface="+mn-ea"/>
        </a:defRPr>
      </a:lvl2pPr>
      <a:lvl3pPr marL="1143000" indent="-228600" algn="l" defTabSz="447675" rtl="0" eaLnBrk="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ea typeface="+mn-ea"/>
        </a:defRPr>
      </a:lvl3pPr>
      <a:lvl4pPr marL="1600200" indent="-228600" algn="l" defTabSz="447675"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defRPr>
      </a:lvl4pPr>
      <a:lvl5pPr marL="20574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5pPr>
      <a:lvl6pPr marL="25146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503238" y="301625"/>
            <a:ext cx="9066212" cy="126047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4099" name="Rectangle 2"/>
          <p:cNvSpPr>
            <a:spLocks noGrp="1" noChangeArrowheads="1"/>
          </p:cNvSpPr>
          <p:nvPr>
            <p:ph type="body" idx="1"/>
          </p:nvPr>
        </p:nvSpPr>
        <p:spPr bwMode="auto">
          <a:xfrm>
            <a:off x="503238" y="1770063"/>
            <a:ext cx="9066212" cy="4989512"/>
          </a:xfrm>
          <a:prstGeom prst="rect">
            <a:avLst/>
          </a:prstGeom>
          <a:noFill/>
          <a:ln w="9525">
            <a:noFill/>
            <a:round/>
            <a:headEnd/>
            <a:tailEnd/>
          </a:ln>
        </p:spPr>
        <p:txBody>
          <a:bodyPr vert="horz" wrap="square" lIns="0" tIns="28224"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 name="Rectangle 3"/>
          <p:cNvSpPr>
            <a:spLocks noGrp="1" noChangeArrowheads="1"/>
          </p:cNvSpPr>
          <p:nvPr>
            <p:ph type="dt"/>
          </p:nvPr>
        </p:nvSpPr>
        <p:spPr bwMode="auto">
          <a:xfrm>
            <a:off x="503238" y="6889750"/>
            <a:ext cx="2346325" cy="5191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95000"/>
              </a:lnSpc>
              <a:tabLst>
                <a:tab pos="723900" algn="l"/>
                <a:tab pos="1447800" algn="l"/>
                <a:tab pos="2171700" algn="l"/>
              </a:tabLst>
              <a:defRPr sz="1400" smtClean="0">
                <a:solidFill>
                  <a:srgbClr val="000000"/>
                </a:solidFill>
                <a:latin typeface="Times New Roman" pitchFamily="16" charset="0"/>
                <a:cs typeface="Arial Unicode MS" charset="0"/>
              </a:defRPr>
            </a:lvl1pPr>
          </a:lstStyle>
          <a:p>
            <a:pPr>
              <a:defRPr/>
            </a:pPr>
            <a:endParaRPr lang="en-CA"/>
          </a:p>
        </p:txBody>
      </p:sp>
      <p:sp>
        <p:nvSpPr>
          <p:cNvPr id="4100" name="Rectangle 4"/>
          <p:cNvSpPr>
            <a:spLocks noGrp="1" noChangeArrowheads="1"/>
          </p:cNvSpPr>
          <p:nvPr>
            <p:ph type="ftr"/>
          </p:nvPr>
        </p:nvSpPr>
        <p:spPr bwMode="auto">
          <a:xfrm>
            <a:off x="3446463" y="6889750"/>
            <a:ext cx="3192462" cy="5191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ctr">
              <a:lnSpc>
                <a:spcPct val="95000"/>
              </a:lnSpc>
              <a:tabLst>
                <a:tab pos="723900" algn="l"/>
                <a:tab pos="1447800" algn="l"/>
                <a:tab pos="2171700" algn="l"/>
                <a:tab pos="2895600" algn="l"/>
              </a:tabLst>
              <a:defRPr sz="1400" smtClean="0">
                <a:solidFill>
                  <a:srgbClr val="000000"/>
                </a:solidFill>
                <a:latin typeface="Times New Roman" pitchFamily="16" charset="0"/>
                <a:cs typeface="Arial Unicode MS" charset="0"/>
              </a:defRPr>
            </a:lvl1pPr>
          </a:lstStyle>
          <a:p>
            <a:pPr>
              <a:defRPr/>
            </a:pPr>
            <a:endParaRPr lang="en-CA"/>
          </a:p>
        </p:txBody>
      </p:sp>
      <p:sp>
        <p:nvSpPr>
          <p:cNvPr id="4101" name="Rectangle 5"/>
          <p:cNvSpPr>
            <a:spLocks noGrp="1" noChangeArrowheads="1"/>
          </p:cNvSpPr>
          <p:nvPr>
            <p:ph type="sldNum"/>
          </p:nvPr>
        </p:nvSpPr>
        <p:spPr bwMode="auto">
          <a:xfrm>
            <a:off x="7224713" y="6889750"/>
            <a:ext cx="2346325" cy="5191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lnSpc>
                <a:spcPct val="95000"/>
              </a:lnSpc>
              <a:tabLst>
                <a:tab pos="723900" algn="l"/>
                <a:tab pos="1447800" algn="l"/>
                <a:tab pos="2171700" algn="l"/>
              </a:tabLst>
              <a:defRPr sz="1400" smtClean="0">
                <a:solidFill>
                  <a:srgbClr val="000000"/>
                </a:solidFill>
                <a:latin typeface="Times New Roman" pitchFamily="16" charset="0"/>
                <a:cs typeface="Arial Unicode MS" charset="0"/>
              </a:defRPr>
            </a:lvl1pPr>
          </a:lstStyle>
          <a:p>
            <a:pPr>
              <a:defRPr/>
            </a:pPr>
            <a:fld id="{5EE7CC86-869A-405C-8C1E-AAEFCF032D49}" type="slidenum">
              <a:rPr lang="en-CA"/>
              <a:pPr>
                <a:defRPr/>
              </a:pPr>
              <a:t>‹#›</a:t>
            </a:fld>
            <a:endParaRPr lang="en-CA"/>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2pPr>
      <a:lvl3pPr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3pPr>
      <a:lvl4pPr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4pPr>
      <a:lvl5pPr algn="ctr" defTabSz="447675"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5pPr>
      <a:lvl6pPr marL="2514600" indent="-228600" algn="ctr" defTabSz="447675"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6pPr>
      <a:lvl7pPr marL="2971800" indent="-228600" algn="ctr" defTabSz="447675"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7pPr>
      <a:lvl8pPr marL="3429000" indent="-228600" algn="ctr" defTabSz="447675"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8pPr>
      <a:lvl9pPr marL="3886200" indent="-228600" algn="ctr" defTabSz="447675"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9pPr>
    </p:titleStyle>
    <p:bodyStyle>
      <a:lvl1pPr marL="342900" indent="-342900" algn="l" defTabSz="447675" rtl="0" eaLnBrk="0" fontAlgn="base" hangingPunct="0">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7675" rtl="0" eaLnBrk="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ea typeface="+mn-ea"/>
        </a:defRPr>
      </a:lvl2pPr>
      <a:lvl3pPr marL="1143000" indent="-228600" algn="l" defTabSz="447675" rtl="0" eaLnBrk="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ea typeface="+mn-ea"/>
        </a:defRPr>
      </a:lvl3pPr>
      <a:lvl4pPr marL="1600200" indent="-228600" algn="l" defTabSz="447675"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defRPr>
      </a:lvl4pPr>
      <a:lvl5pPr marL="2057400" indent="-228600" algn="l" defTabSz="447675"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5pPr>
      <a:lvl6pPr marL="2514600" indent="-228600" algn="l" defTabSz="447675"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7675"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7675"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7675"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0.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0.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0.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0.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0.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13.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0.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30.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30.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30.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30.xml"/><Relationship Id="rId5" Type="http://schemas.openxmlformats.org/officeDocument/2006/relationships/image" Target="../media/image19.png"/><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30.xml"/><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30.xml"/><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30.xml"/><Relationship Id="rId4" Type="http://schemas.openxmlformats.org/officeDocument/2006/relationships/image" Target="../media/image22.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30.xml"/><Relationship Id="rId4" Type="http://schemas.openxmlformats.org/officeDocument/2006/relationships/image" Target="../media/image23.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18.xml"/><Relationship Id="rId4" Type="http://schemas.openxmlformats.org/officeDocument/2006/relationships/image" Target="../media/image24.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30.xml"/><Relationship Id="rId4" Type="http://schemas.openxmlformats.org/officeDocument/2006/relationships/image" Target="../media/image25.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30.xml"/><Relationship Id="rId4" Type="http://schemas.openxmlformats.org/officeDocument/2006/relationships/image" Target="../media/image26.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30.xml"/><Relationship Id="rId4" Type="http://schemas.openxmlformats.org/officeDocument/2006/relationships/image" Target="../media/image27.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30.xml"/><Relationship Id="rId4" Type="http://schemas.openxmlformats.org/officeDocument/2006/relationships/image" Target="../media/image27.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30.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30.xml"/><Relationship Id="rId4" Type="http://schemas.openxmlformats.org/officeDocument/2006/relationships/image" Target="../media/image28.pn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18.xml"/><Relationship Id="rId4" Type="http://schemas.openxmlformats.org/officeDocument/2006/relationships/image" Target="../media/image29.jpe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30.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30.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30.xml"/><Relationship Id="rId4" Type="http://schemas.openxmlformats.org/officeDocument/2006/relationships/image" Target="../media/image30.pn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30.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2533650" y="5529263"/>
            <a:ext cx="7135813" cy="700087"/>
          </a:xfrm>
          <a:prstGeom prst="rect">
            <a:avLst/>
          </a:prstGeom>
          <a:noFill/>
          <a:ln w="9525">
            <a:noFill/>
            <a:round/>
            <a:headEnd/>
            <a:tailEnd/>
          </a:ln>
        </p:spPr>
        <p:txBody>
          <a:bodyPr lIns="90000" tIns="45000" rIns="90000" bIns="45000"/>
          <a:lstStyle/>
          <a:p>
            <a:pPr algn="ct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Petroleum Refining Process</a:t>
            </a:r>
          </a:p>
        </p:txBody>
      </p:sp>
      <p:sp>
        <p:nvSpPr>
          <p:cNvPr id="5123" name="Text Box 2"/>
          <p:cNvSpPr txBox="1">
            <a:spLocks noChangeArrowheads="1"/>
          </p:cNvSpPr>
          <p:nvPr/>
        </p:nvSpPr>
        <p:spPr bwMode="auto">
          <a:xfrm>
            <a:off x="1874838" y="6243638"/>
            <a:ext cx="8113712" cy="712787"/>
          </a:xfrm>
          <a:prstGeom prst="rect">
            <a:avLst/>
          </a:prstGeom>
          <a:noFill/>
          <a:ln w="9525">
            <a:noFill/>
            <a:round/>
            <a:headEnd/>
            <a:tailEnd/>
          </a:ln>
        </p:spPr>
        <p:txBody>
          <a:bodyPr lIns="90000" tIns="60840" rIns="90000" bIns="45000"/>
          <a:lstStyle/>
          <a:p>
            <a:pPr algn="ctr">
              <a:spcAft>
                <a:spcPts val="863"/>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1800" b="1" u="sng">
                <a:solidFill>
                  <a:srgbClr val="000000"/>
                </a:solidFill>
              </a:rPr>
              <a:t>Presented By Group C</a:t>
            </a:r>
          </a:p>
          <a:p>
            <a:pPr algn="ct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1800" b="1">
                <a:solidFill>
                  <a:srgbClr val="000000"/>
                </a:solidFill>
              </a:rPr>
              <a:t>Jason Rako, Peter Holbeche, David Tian, Steven Xing and Brano Kopas</a:t>
            </a:r>
          </a:p>
        </p:txBody>
      </p:sp>
      <p:pic>
        <p:nvPicPr>
          <p:cNvPr id="6147" name="Picture 3"/>
          <p:cNvPicPr>
            <a:picLocks noChangeAspect="1" noChangeArrowheads="1"/>
          </p:cNvPicPr>
          <p:nvPr/>
        </p:nvPicPr>
        <p:blipFill>
          <a:blip r:embed="rId4"/>
          <a:srcRect/>
          <a:stretch>
            <a:fillRect/>
          </a:stretch>
        </p:blipFill>
        <p:spPr bwMode="auto">
          <a:xfrm>
            <a:off x="357188" y="357188"/>
            <a:ext cx="9432925" cy="4278312"/>
          </a:xfrm>
          <a:prstGeom prst="rect">
            <a:avLst/>
          </a:prstGeom>
          <a:noFill/>
          <a:ln w="9525">
            <a:noFill/>
            <a:round/>
            <a:headEnd/>
            <a:tailEnd/>
          </a:ln>
          <a:effectLst>
            <a:outerShdw dist="152735" dir="2700000" algn="ctr" rotWithShape="0">
              <a:srgbClr val="808080"/>
            </a:outerShdw>
          </a:effectLst>
        </p:spPr>
      </p:pic>
    </p:spTree>
  </p:cSld>
  <p:clrMapOvr>
    <a:masterClrMapping/>
  </p:clrMapOvr>
  <p:transition spd="med">
    <p:fade thruBlk="1"/>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Keystone Pipeline</a:t>
            </a:r>
          </a:p>
        </p:txBody>
      </p:sp>
      <p:sp>
        <p:nvSpPr>
          <p:cNvPr id="1433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About the Project:</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15363" name="Picture 3"/>
          <p:cNvPicPr>
            <a:picLocks noChangeAspect="1" noChangeArrowheads="1"/>
          </p:cNvPicPr>
          <p:nvPr/>
        </p:nvPicPr>
        <p:blipFill>
          <a:blip r:embed="rId4"/>
          <a:srcRect/>
          <a:stretch>
            <a:fillRect/>
          </a:stretch>
        </p:blipFill>
        <p:spPr bwMode="auto">
          <a:xfrm>
            <a:off x="3032125" y="2236788"/>
            <a:ext cx="4103688" cy="4362450"/>
          </a:xfrm>
          <a:prstGeom prst="rect">
            <a:avLst/>
          </a:prstGeom>
          <a:noFill/>
          <a:ln w="9525">
            <a:noFill/>
            <a:round/>
            <a:headEnd/>
            <a:tailEnd/>
          </a:ln>
          <a:effectLst>
            <a:outerShdw dist="152735" dir="2700000" algn="ctr" rotWithShape="0">
              <a:srgbClr val="808080"/>
            </a:outerShdw>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Keystone Pipeline</a:t>
            </a:r>
          </a:p>
        </p:txBody>
      </p:sp>
      <p:sp>
        <p:nvSpPr>
          <p:cNvPr id="15363"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Those Opposed:</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15364" name="Text Box 3"/>
          <p:cNvSpPr txBox="1">
            <a:spLocks noChangeArrowheads="1"/>
          </p:cNvSpPr>
          <p:nvPr/>
        </p:nvSpPr>
        <p:spPr bwMode="auto">
          <a:xfrm>
            <a:off x="1427163" y="5529263"/>
            <a:ext cx="7491412" cy="196215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There is growing opposition to the Keystone Pipeline project. Prominent figures against the pipeline are the Dalai Lama and Archbishop Desmond Tutu. But are the fears justified?</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pic>
        <p:nvPicPr>
          <p:cNvPr id="16388" name="Picture 4"/>
          <p:cNvPicPr>
            <a:picLocks noChangeAspect="1" noChangeArrowheads="1"/>
          </p:cNvPicPr>
          <p:nvPr/>
        </p:nvPicPr>
        <p:blipFill>
          <a:blip r:embed="rId4"/>
          <a:srcRect b="11803"/>
          <a:stretch>
            <a:fillRect/>
          </a:stretch>
        </p:blipFill>
        <p:spPr bwMode="auto">
          <a:xfrm>
            <a:off x="1681163" y="2328863"/>
            <a:ext cx="7239000" cy="2665412"/>
          </a:xfrm>
          <a:prstGeom prst="rect">
            <a:avLst/>
          </a:prstGeom>
          <a:noFill/>
          <a:ln w="9525">
            <a:noFill/>
            <a:round/>
            <a:headEnd/>
            <a:tailEnd/>
          </a:ln>
          <a:effectLst>
            <a:outerShdw dist="152735" dir="2700000" algn="ctr" rotWithShape="0">
              <a:srgbClr val="808080"/>
            </a:outerShdw>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1247775" y="4459288"/>
            <a:ext cx="7670800" cy="2497137"/>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Keystone XL will carry oil that is more corrosive and toxic than other types of crude oil.</a:t>
            </a:r>
          </a:p>
          <a:p>
            <a:pPr marL="592138" indent="-401638">
              <a:lnSpc>
                <a:spcPct val="120000"/>
              </a:lnSpc>
              <a:spcAft>
                <a:spcPts val="1875"/>
              </a:spcAft>
              <a:buClr>
                <a:srgbClr val="0047FF"/>
              </a:buClr>
              <a:buSzPct val="45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Keystone XL will transport oil that is very similar to those already being transported and processed by other pipelines and refineries across the United States and have been for decades.</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
        <p:nvSpPr>
          <p:cNvPr id="16387" name="Text Box 2"/>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Keystone Pipeline</a:t>
            </a:r>
          </a:p>
        </p:txBody>
      </p:sp>
      <p:sp>
        <p:nvSpPr>
          <p:cNvPr id="16388" name="Text Box 3"/>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Some Myths:</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17412" name="Text Box 4"/>
          <p:cNvSpPr txBox="1">
            <a:spLocks noChangeArrowheads="1"/>
          </p:cNvSpPr>
          <p:nvPr/>
        </p:nvSpPr>
        <p:spPr bwMode="auto">
          <a:xfrm>
            <a:off x="1247775" y="2139950"/>
            <a:ext cx="7670800" cy="196215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Keystone XL poses a threat to public safety and the environment because it will use thinner steel.</a:t>
            </a:r>
          </a:p>
          <a:p>
            <a:pPr marL="592138" indent="-401638">
              <a:lnSpc>
                <a:spcPct val="120000"/>
              </a:lnSpc>
              <a:spcAft>
                <a:spcPts val="1875"/>
              </a:spcAft>
              <a:buClr>
                <a:srgbClr val="0047FF"/>
              </a:buClr>
              <a:buSzPct val="45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Keystone XL Pipeline will be the newest, strongest and most advanced pipeline in operation in North America</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additive="repl">
                                        <p:cTn id="6" dur="1" fill="hold">
                                          <p:stCondLst>
                                            <p:cond delay="0"/>
                                          </p:stCondLst>
                                        </p:cTn>
                                        <p:tgtEl>
                                          <p:spTgt spid="17412">
                                            <p:txEl>
                                              <p:pRg st="1" end="1"/>
                                            </p:txEl>
                                          </p:spTgt>
                                        </p:tgtEl>
                                        <p:attrNameLst>
                                          <p:attrName>style.visibility</p:attrName>
                                        </p:attrNameLst>
                                      </p:cBhvr>
                                      <p:to>
                                        <p:strVal val="visible"/>
                                      </p:to>
                                    </p:set>
                                    <p:animEffect transition="in" filter="fade">
                                      <p:cBhvr additive="repl">
                                        <p:cTn id="7" dur="2000"/>
                                        <p:tgtEl>
                                          <p:spTgt spid="1741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additive="repl">
                                        <p:cTn id="11" dur="1" fill="hold">
                                          <p:stCondLst>
                                            <p:cond delay="0"/>
                                          </p:stCondLst>
                                        </p:cTn>
                                        <p:tgtEl>
                                          <p:spTgt spid="17409">
                                            <p:txEl>
                                              <p:pRg st="0" end="0"/>
                                            </p:txEl>
                                          </p:spTgt>
                                        </p:tgtEl>
                                        <p:attrNameLst>
                                          <p:attrName>style.visibility</p:attrName>
                                        </p:attrNameLst>
                                      </p:cBhvr>
                                      <p:to>
                                        <p:strVal val="visible"/>
                                      </p:to>
                                    </p:set>
                                    <p:animEffect transition="in" filter="fade">
                                      <p:cBhvr additive="repl">
                                        <p:cTn id="12" dur="2000"/>
                                        <p:tgtEl>
                                          <p:spTgt spid="1740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additive="repl">
                                        <p:cTn id="16" dur="1" fill="hold">
                                          <p:stCondLst>
                                            <p:cond delay="0"/>
                                          </p:stCondLst>
                                        </p:cTn>
                                        <p:tgtEl>
                                          <p:spTgt spid="17409">
                                            <p:txEl>
                                              <p:pRg st="1" end="1"/>
                                            </p:txEl>
                                          </p:spTgt>
                                        </p:tgtEl>
                                        <p:attrNameLst>
                                          <p:attrName>style.visibility</p:attrName>
                                        </p:attrNameLst>
                                      </p:cBhvr>
                                      <p:to>
                                        <p:strVal val="visible"/>
                                      </p:to>
                                    </p:set>
                                    <p:animEffect transition="in" filter="fade">
                                      <p:cBhvr additive="repl">
                                        <p:cTn id="17" dur="2000"/>
                                        <p:tgtEl>
                                          <p:spTgt spid="1740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8433" name="Text Box 1"/>
          <p:cNvSpPr txBox="1">
            <a:spLocks noChangeArrowheads="1"/>
          </p:cNvSpPr>
          <p:nvPr/>
        </p:nvSpPr>
        <p:spPr bwMode="auto">
          <a:xfrm>
            <a:off x="1247775" y="4279900"/>
            <a:ext cx="7491413" cy="4103688"/>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crude oil Keystone XL will transport will be put on tankers and sent to China.</a:t>
            </a:r>
          </a:p>
          <a:p>
            <a:pPr marL="592138" indent="-401638">
              <a:lnSpc>
                <a:spcPct val="120000"/>
              </a:lnSpc>
              <a:spcAft>
                <a:spcPts val="1875"/>
              </a:spcAft>
              <a:buClr>
                <a:srgbClr val="0047FF"/>
              </a:buClr>
              <a:buSzPct val="45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crude oil Keystone XL will transport will not be shipped to China; it will be refined at U.S. refineries on the Gulf Coast to meet American demand for petroleum products.</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
        <p:nvSpPr>
          <p:cNvPr id="17411" name="Text Box 2"/>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Keystone Pipeline</a:t>
            </a:r>
          </a:p>
        </p:txBody>
      </p:sp>
      <p:sp>
        <p:nvSpPr>
          <p:cNvPr id="17412" name="Text Box 3"/>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Some Myths:</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18436" name="Text Box 4"/>
          <p:cNvSpPr txBox="1">
            <a:spLocks noChangeArrowheads="1"/>
          </p:cNvSpPr>
          <p:nvPr/>
        </p:nvSpPr>
        <p:spPr bwMode="auto">
          <a:xfrm>
            <a:off x="1247775" y="2139950"/>
            <a:ext cx="7670800" cy="196215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Local emergency responders are not equipped or trained to handle leaks or spills.</a:t>
            </a:r>
          </a:p>
          <a:p>
            <a:pPr marL="592138" indent="-401638">
              <a:lnSpc>
                <a:spcPct val="120000"/>
              </a:lnSpc>
              <a:spcAft>
                <a:spcPts val="1875"/>
              </a:spcAft>
              <a:buClr>
                <a:srgbClr val="0047FF"/>
              </a:buClr>
              <a:buSzPct val="45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Keystone XL personnel would respond and manage clean-up operations should a spill or leak occur.</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additive="repl">
                                        <p:cTn id="6" dur="1" fill="hold">
                                          <p:stCondLst>
                                            <p:cond delay="0"/>
                                          </p:stCondLst>
                                        </p:cTn>
                                        <p:tgtEl>
                                          <p:spTgt spid="18436">
                                            <p:txEl>
                                              <p:pRg st="1" end="1"/>
                                            </p:txEl>
                                          </p:spTgt>
                                        </p:tgtEl>
                                        <p:attrNameLst>
                                          <p:attrName>style.visibility</p:attrName>
                                        </p:attrNameLst>
                                      </p:cBhvr>
                                      <p:to>
                                        <p:strVal val="visible"/>
                                      </p:to>
                                    </p:set>
                                    <p:animEffect transition="in" filter="fade">
                                      <p:cBhvr additive="repl">
                                        <p:cTn id="7" dur="2000"/>
                                        <p:tgtEl>
                                          <p:spTgt spid="1843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additive="repl">
                                        <p:cTn id="11" dur="1" fill="hold">
                                          <p:stCondLst>
                                            <p:cond delay="0"/>
                                          </p:stCondLst>
                                        </p:cTn>
                                        <p:tgtEl>
                                          <p:spTgt spid="18433">
                                            <p:txEl>
                                              <p:pRg st="0" end="0"/>
                                            </p:txEl>
                                          </p:spTgt>
                                        </p:tgtEl>
                                        <p:attrNameLst>
                                          <p:attrName>style.visibility</p:attrName>
                                        </p:attrNameLst>
                                      </p:cBhvr>
                                      <p:to>
                                        <p:strVal val="visible"/>
                                      </p:to>
                                    </p:set>
                                    <p:animEffect transition="in" filter="fade">
                                      <p:cBhvr additive="repl">
                                        <p:cTn id="12" dur="2000"/>
                                        <p:tgtEl>
                                          <p:spTgt spid="1843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additive="repl">
                                        <p:cTn id="16" dur="1" fill="hold">
                                          <p:stCondLst>
                                            <p:cond delay="0"/>
                                          </p:stCondLst>
                                        </p:cTn>
                                        <p:tgtEl>
                                          <p:spTgt spid="18433">
                                            <p:txEl>
                                              <p:pRg st="1" end="1"/>
                                            </p:txEl>
                                          </p:spTgt>
                                        </p:tgtEl>
                                        <p:attrNameLst>
                                          <p:attrName>style.visibility</p:attrName>
                                        </p:attrNameLst>
                                      </p:cBhvr>
                                      <p:to>
                                        <p:strVal val="visible"/>
                                      </p:to>
                                    </p:set>
                                    <p:animEffect transition="in" filter="fade">
                                      <p:cBhvr additive="repl">
                                        <p:cTn id="17" dur="2000"/>
                                        <p:tgtEl>
                                          <p:spTgt spid="1843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Keystone Pipeline</a:t>
            </a:r>
          </a:p>
        </p:txBody>
      </p:sp>
      <p:sp>
        <p:nvSpPr>
          <p:cNvPr id="1843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Where the Project Stands:</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18436"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Obama administration has currently delayed its decision on whether or not to allow the Keystone Pipeline project to continue. The decision was in response to concerned citizens from Nebraska, state officials and members of congress.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A major concern is that the pipeline crosses Nebraska's Ogallala aquifer, a source of clean water for 1.5 million people.</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decision is predicted to come after the 2012 elections.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Keystone Pipeline</a:t>
            </a:r>
          </a:p>
        </p:txBody>
      </p:sp>
      <p:sp>
        <p:nvSpPr>
          <p:cNvPr id="1945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Project's Benefits:</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20483"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Canada will benefit from the mass sale of crude oil to the United States. western Canada’s total pipeline capacity would expand by 700,000 barrels per day. The total Canadian GDP impact would be about another $633 billion over 25 years.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For the United States, the project is estimated to create 20,000 American jobs and will add $20,000 to the American economy.</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b="1" i="1">
                <a:solidFill>
                  <a:srgbClr val="0047FF"/>
                </a:solidFill>
                <a:latin typeface="Times New Roman" pitchFamily="16" charset="0"/>
              </a:rPr>
              <a:t>Who do you think is getting the better deal?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additive="repl">
                                        <p:cTn id="6" dur="1" fill="hold">
                                          <p:stCondLst>
                                            <p:cond delay="0"/>
                                          </p:stCondLst>
                                        </p:cTn>
                                        <p:tgtEl>
                                          <p:spTgt spid="20483">
                                            <p:txEl>
                                              <p:pRg st="2" end="2"/>
                                            </p:txEl>
                                          </p:spTgt>
                                        </p:tgtEl>
                                        <p:attrNameLst>
                                          <p:attrName>style.visibility</p:attrName>
                                        </p:attrNameLst>
                                      </p:cBhvr>
                                      <p:to>
                                        <p:strVal val="visible"/>
                                      </p:to>
                                    </p:set>
                                    <p:animEffect transition="in" filter="fade">
                                      <p:cBhvr additive="repl">
                                        <p:cTn id="7" dur="2000"/>
                                        <p:tgtEl>
                                          <p:spTgt spid="204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2139950" y="439738"/>
            <a:ext cx="7850188"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2200" b="1">
                <a:solidFill>
                  <a:srgbClr val="0047FF"/>
                </a:solidFill>
              </a:rPr>
              <a:t>What is Crude Oil</a:t>
            </a:r>
          </a:p>
        </p:txBody>
      </p:sp>
      <p:pic>
        <p:nvPicPr>
          <p:cNvPr id="21506" name="Picture 2"/>
          <p:cNvPicPr>
            <a:picLocks noChangeAspect="1" noChangeArrowheads="1"/>
          </p:cNvPicPr>
          <p:nvPr/>
        </p:nvPicPr>
        <p:blipFill>
          <a:blip r:embed="rId3"/>
          <a:srcRect/>
          <a:stretch>
            <a:fillRect/>
          </a:stretch>
        </p:blipFill>
        <p:spPr bwMode="auto">
          <a:xfrm>
            <a:off x="1247775" y="2319338"/>
            <a:ext cx="4994275" cy="3632200"/>
          </a:xfrm>
          <a:prstGeom prst="rect">
            <a:avLst/>
          </a:prstGeom>
          <a:noFill/>
          <a:ln w="9525">
            <a:noFill/>
            <a:round/>
            <a:headEnd/>
            <a:tailEnd/>
          </a:ln>
          <a:effectLst>
            <a:outerShdw dist="155281" dir="2700000" algn="ctr" rotWithShape="0">
              <a:srgbClr val="808080"/>
            </a:outerShdw>
          </a:effectLst>
        </p:spPr>
      </p:pic>
      <p:sp>
        <p:nvSpPr>
          <p:cNvPr id="20484" name="Text Box 3"/>
          <p:cNvSpPr txBox="1">
            <a:spLocks noChangeArrowheads="1"/>
          </p:cNvSpPr>
          <p:nvPr/>
        </p:nvSpPr>
        <p:spPr bwMode="auto">
          <a:xfrm>
            <a:off x="6599238" y="2319338"/>
            <a:ext cx="2676525" cy="344487"/>
          </a:xfrm>
          <a:prstGeom prst="rect">
            <a:avLst/>
          </a:prstGeom>
          <a:noFill/>
          <a:ln w="9525">
            <a:noFill/>
            <a:round/>
            <a:headEnd/>
            <a:tailEnd/>
          </a:ln>
        </p:spPr>
        <p:txBody>
          <a:bodyPr lIns="90000" tIns="45000" rIns="90000" bIns="45000"/>
          <a:lstStyle/>
          <a:p>
            <a:pPr algn="ct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2200" b="1">
                <a:solidFill>
                  <a:srgbClr val="0047FF"/>
                </a:solidFill>
              </a:rPr>
              <a:t>What is Crude Oil</a:t>
            </a:r>
          </a:p>
        </p:txBody>
      </p:sp>
      <p:sp>
        <p:nvSpPr>
          <p:cNvPr id="21508" name="Text Box 4"/>
          <p:cNvSpPr txBox="1">
            <a:spLocks noChangeArrowheads="1"/>
          </p:cNvSpPr>
          <p:nvPr/>
        </p:nvSpPr>
        <p:spPr bwMode="auto">
          <a:xfrm>
            <a:off x="6421438" y="3032125"/>
            <a:ext cx="3032125" cy="2854325"/>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What is it Made of</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Fractions of Crude Oil</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Heavy and Light Crude Oil</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Sulphur Content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21508">
                                            <p:txEl>
                                              <p:pRg st="0" end="0"/>
                                            </p:txEl>
                                          </p:spTgt>
                                        </p:tgtEl>
                                        <p:attrNameLst>
                                          <p:attrName>style.visibility</p:attrName>
                                        </p:attrNameLst>
                                      </p:cBhvr>
                                      <p:to>
                                        <p:strVal val="visible"/>
                                      </p:to>
                                    </p:set>
                                    <p:anim calcmode="lin" valueType="num">
                                      <p:cBhvr additive="repl">
                                        <p:cTn id="7" dur="500" fill="hold"/>
                                        <p:tgtEl>
                                          <p:spTgt spid="21508">
                                            <p:txEl>
                                              <p:pRg st="0" end="0"/>
                                            </p:txEl>
                                          </p:spTgt>
                                        </p:tgtEl>
                                        <p:attrNameLst>
                                          <p:attrName>ppt_x</p:attrName>
                                        </p:attrNameLst>
                                      </p:cBhvr>
                                      <p:tavLst>
                                        <p:tav tm="100000">
                                          <p:val>
                                            <p:strVal val="#ppt_x"/>
                                          </p:val>
                                        </p:tav>
                                        <p:tav tm="100000">
                                          <p:val>
                                            <p:strVal val="#ppt_x"/>
                                          </p:val>
                                        </p:tav>
                                      </p:tavLst>
                                    </p:anim>
                                    <p:anim calcmode="lin" valueType="num">
                                      <p:cBhvr additive="repl">
                                        <p:cTn id="8" dur="500" fill="hold"/>
                                        <p:tgtEl>
                                          <p:spTgt spid="21508">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additive="repl">
                                        <p:cTn id="12" dur="1" fill="hold">
                                          <p:stCondLst>
                                            <p:cond delay="0"/>
                                          </p:stCondLst>
                                        </p:cTn>
                                        <p:tgtEl>
                                          <p:spTgt spid="21508">
                                            <p:txEl>
                                              <p:pRg st="1" end="1"/>
                                            </p:txEl>
                                          </p:spTgt>
                                        </p:tgtEl>
                                        <p:attrNameLst>
                                          <p:attrName>style.visibility</p:attrName>
                                        </p:attrNameLst>
                                      </p:cBhvr>
                                      <p:to>
                                        <p:strVal val="visible"/>
                                      </p:to>
                                    </p:set>
                                    <p:anim calcmode="lin" valueType="num">
                                      <p:cBhvr additive="repl">
                                        <p:cTn id="13" dur="500" fill="hold"/>
                                        <p:tgtEl>
                                          <p:spTgt spid="21508">
                                            <p:txEl>
                                              <p:pRg st="1" end="1"/>
                                            </p:txEl>
                                          </p:spTgt>
                                        </p:tgtEl>
                                        <p:attrNameLst>
                                          <p:attrName>ppt_x</p:attrName>
                                        </p:attrNameLst>
                                      </p:cBhvr>
                                      <p:tavLst>
                                        <p:tav tm="100000">
                                          <p:val>
                                            <p:strVal val="#ppt_x"/>
                                          </p:val>
                                        </p:tav>
                                        <p:tav tm="100000">
                                          <p:val>
                                            <p:strVal val="#ppt_x"/>
                                          </p:val>
                                        </p:tav>
                                      </p:tavLst>
                                    </p:anim>
                                    <p:anim calcmode="lin" valueType="num">
                                      <p:cBhvr additive="repl">
                                        <p:cTn id="14" dur="500" fill="hold"/>
                                        <p:tgtEl>
                                          <p:spTgt spid="21508">
                                            <p:txEl>
                                              <p:pRg st="1" end="1"/>
                                            </p:txEl>
                                          </p:spTgt>
                                        </p:tgtEl>
                                        <p:attrNameLst>
                                          <p:attrName>ppt_y</p:attrName>
                                        </p:attrNameLst>
                                      </p:cBhvr>
                                      <p:tavLst>
                                        <p:tav tm="10000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additive="repl">
                                        <p:cTn id="18" dur="1" fill="hold">
                                          <p:stCondLst>
                                            <p:cond delay="0"/>
                                          </p:stCondLst>
                                        </p:cTn>
                                        <p:tgtEl>
                                          <p:spTgt spid="21508">
                                            <p:txEl>
                                              <p:pRg st="2" end="2"/>
                                            </p:txEl>
                                          </p:spTgt>
                                        </p:tgtEl>
                                        <p:attrNameLst>
                                          <p:attrName>style.visibility</p:attrName>
                                        </p:attrNameLst>
                                      </p:cBhvr>
                                      <p:to>
                                        <p:strVal val="visible"/>
                                      </p:to>
                                    </p:set>
                                    <p:anim calcmode="lin" valueType="num">
                                      <p:cBhvr additive="repl">
                                        <p:cTn id="19" dur="500" fill="hold"/>
                                        <p:tgtEl>
                                          <p:spTgt spid="21508">
                                            <p:txEl>
                                              <p:pRg st="2" end="2"/>
                                            </p:txEl>
                                          </p:spTgt>
                                        </p:tgtEl>
                                        <p:attrNameLst>
                                          <p:attrName>ppt_x</p:attrName>
                                        </p:attrNameLst>
                                      </p:cBhvr>
                                      <p:tavLst>
                                        <p:tav tm="100000">
                                          <p:val>
                                            <p:strVal val="#ppt_x"/>
                                          </p:val>
                                        </p:tav>
                                        <p:tav tm="100000">
                                          <p:val>
                                            <p:strVal val="#ppt_x"/>
                                          </p:val>
                                        </p:tav>
                                      </p:tavLst>
                                    </p:anim>
                                    <p:anim calcmode="lin" valueType="num">
                                      <p:cBhvr additive="repl">
                                        <p:cTn id="20" dur="500" fill="hold"/>
                                        <p:tgtEl>
                                          <p:spTgt spid="21508">
                                            <p:txEl>
                                              <p:pRg st="2" end="2"/>
                                            </p:txEl>
                                          </p:spTgt>
                                        </p:tgtEl>
                                        <p:attrNameLst>
                                          <p:attrName>ppt_y</p:attrName>
                                        </p:attrNameLst>
                                      </p:cBhvr>
                                      <p:tavLst>
                                        <p:tav tm="10000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additive="repl">
                                        <p:cTn id="24" dur="1" fill="hold">
                                          <p:stCondLst>
                                            <p:cond delay="0"/>
                                          </p:stCondLst>
                                        </p:cTn>
                                        <p:tgtEl>
                                          <p:spTgt spid="21508">
                                            <p:txEl>
                                              <p:pRg st="3" end="3"/>
                                            </p:txEl>
                                          </p:spTgt>
                                        </p:tgtEl>
                                        <p:attrNameLst>
                                          <p:attrName>style.visibility</p:attrName>
                                        </p:attrNameLst>
                                      </p:cBhvr>
                                      <p:to>
                                        <p:strVal val="visible"/>
                                      </p:to>
                                    </p:set>
                                    <p:anim calcmode="lin" valueType="num">
                                      <p:cBhvr additive="repl">
                                        <p:cTn id="25" dur="500" fill="hold"/>
                                        <p:tgtEl>
                                          <p:spTgt spid="21508">
                                            <p:txEl>
                                              <p:pRg st="3" end="3"/>
                                            </p:txEl>
                                          </p:spTgt>
                                        </p:tgtEl>
                                        <p:attrNameLst>
                                          <p:attrName>ppt_x</p:attrName>
                                        </p:attrNameLst>
                                      </p:cBhvr>
                                      <p:tavLst>
                                        <p:tav tm="100000">
                                          <p:val>
                                            <p:strVal val="#ppt_x"/>
                                          </p:val>
                                        </p:tav>
                                        <p:tav tm="100000">
                                          <p:val>
                                            <p:strVal val="#ppt_x"/>
                                          </p:val>
                                        </p:tav>
                                      </p:tavLst>
                                    </p:anim>
                                    <p:anim calcmode="lin" valueType="num">
                                      <p:cBhvr additive="repl">
                                        <p:cTn id="26" dur="500" fill="hold"/>
                                        <p:tgtEl>
                                          <p:spTgt spid="21508">
                                            <p:txEl>
                                              <p:pRg st="3" end="3"/>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What is Crude Oil?</a:t>
            </a:r>
          </a:p>
        </p:txBody>
      </p:sp>
      <p:sp>
        <p:nvSpPr>
          <p:cNvPr id="2150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Thousands of diamonds in the rough</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21508" name="Text Box 3"/>
          <p:cNvSpPr txBox="1">
            <a:spLocks noChangeArrowheads="1"/>
          </p:cNvSpPr>
          <p:nvPr/>
        </p:nvSpPr>
        <p:spPr bwMode="auto">
          <a:xfrm>
            <a:off x="1247775" y="2139950"/>
            <a:ext cx="8027988"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Crude oil is not a single compound but thousands of different compounds, ranging from methane to asphalt, with varying proportions of paraffins, naphthenes, and aromatics.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objective of crude distillation is to fractionate crude oil into light-end hydrocarbons (Ci-C4), naphtha, gasoline, kerosene, and diesel.</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Each compound has its own boiling temperature, which is the key to separating each compound out of the crude oil mixture.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What is Crude Oil?</a:t>
            </a:r>
          </a:p>
        </p:txBody>
      </p:sp>
      <p:sp>
        <p:nvSpPr>
          <p:cNvPr id="22531"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i="1">
                <a:solidFill>
                  <a:srgbClr val="0047FF"/>
                </a:solidFill>
              </a:rPr>
              <a:t>Discussion:</a:t>
            </a:r>
            <a:r>
              <a:rPr lang="en-CA" sz="3200">
                <a:solidFill>
                  <a:srgbClr val="FF0000"/>
                </a:solidFill>
              </a:rPr>
              <a:t> </a:t>
            </a:r>
            <a:r>
              <a:rPr lang="en-CA" sz="3200">
                <a:solidFill>
                  <a:srgbClr val="000000"/>
                </a:solidFill>
              </a:rPr>
              <a:t>Boiling a beaker of crude oil</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22532" name="Picture 3"/>
          <p:cNvPicPr>
            <a:picLocks noChangeAspect="1" noChangeArrowheads="1"/>
          </p:cNvPicPr>
          <p:nvPr/>
        </p:nvPicPr>
        <p:blipFill>
          <a:blip r:embed="rId4"/>
          <a:srcRect/>
          <a:stretch>
            <a:fillRect/>
          </a:stretch>
        </p:blipFill>
        <p:spPr bwMode="auto">
          <a:xfrm>
            <a:off x="1069975" y="2487613"/>
            <a:ext cx="3211513" cy="2863850"/>
          </a:xfrm>
          <a:prstGeom prst="rect">
            <a:avLst/>
          </a:prstGeom>
          <a:noFill/>
          <a:ln w="9525">
            <a:noFill/>
            <a:round/>
            <a:headEnd/>
            <a:tailEnd/>
          </a:ln>
        </p:spPr>
      </p:pic>
      <p:sp>
        <p:nvSpPr>
          <p:cNvPr id="22533" name="Text Box 4"/>
          <p:cNvSpPr txBox="1">
            <a:spLocks noChangeArrowheads="1"/>
          </p:cNvSpPr>
          <p:nvPr/>
        </p:nvSpPr>
        <p:spPr bwMode="auto">
          <a:xfrm>
            <a:off x="3976688" y="2532063"/>
            <a:ext cx="5299075" cy="299720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You bring a beaker of oil to a boil (at about 66 Celsius) and held it at that temperature. The oil boils and then stops after a while. You add more heat and the oil begins to boil but stops again. What is happening?</a:t>
            </a:r>
          </a:p>
        </p:txBody>
      </p:sp>
      <p:sp>
        <p:nvSpPr>
          <p:cNvPr id="23557" name="Text Box 5"/>
          <p:cNvSpPr txBox="1">
            <a:spLocks noChangeArrowheads="1"/>
          </p:cNvSpPr>
          <p:nvPr/>
        </p:nvSpPr>
        <p:spPr bwMode="auto">
          <a:xfrm>
            <a:off x="1247775" y="5529263"/>
            <a:ext cx="8383588" cy="1392237"/>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Certain compounds evaporate at specific temperatures. Once a compound is evaporated, boiling will cease until the temperature is raised to boil off another compound.</a:t>
            </a: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fill="hold" nodeType="clickEffect">
                                  <p:stCondLst>
                                    <p:cond delay="0"/>
                                  </p:stCondLst>
                                  <p:childTnLst>
                                    <p:set>
                                      <p:cBhvr additive="repl">
                                        <p:cTn id="6" dur="1" fill="hold">
                                          <p:stCondLst>
                                            <p:cond delay="0"/>
                                          </p:stCondLst>
                                        </p:cTn>
                                        <p:tgtEl>
                                          <p:spTgt spid="23557"/>
                                        </p:tgtEl>
                                        <p:attrNameLst>
                                          <p:attrName>style.visibility</p:attrName>
                                        </p:attrNameLst>
                                      </p:cBhvr>
                                      <p:to>
                                        <p:strVal val="visible"/>
                                      </p:to>
                                    </p:set>
                                    <p:animEffect transition="in" filter="fade">
                                      <p:cBhvr additive="repl">
                                        <p:cTn id="7" dur="1000"/>
                                        <p:tgtEl>
                                          <p:spTgt spid="23557"/>
                                        </p:tgtEl>
                                      </p:cBhvr>
                                    </p:animEffect>
                                    <p:anim calcmode="lin" valueType="num">
                                      <p:cBhvr additive="repl">
                                        <p:cTn id="8" dur="1000" fill="hold"/>
                                        <p:tgtEl>
                                          <p:spTgt spid="23557"/>
                                        </p:tgtEl>
                                        <p:attrNameLst>
                                          <p:attrName>ppt_x</p:attrName>
                                        </p:attrNameLst>
                                      </p:cBhvr>
                                      <p:tavLst>
                                        <p:tav tm="100000">
                                          <p:val>
                                            <p:strVal val="#ppt_x"/>
                                          </p:val>
                                        </p:tav>
                                        <p:tav tm="100000">
                                          <p:val>
                                            <p:strVal val="#ppt_x"/>
                                          </p:val>
                                        </p:tav>
                                      </p:tavLst>
                                    </p:anim>
                                    <p:anim calcmode="lin" valueType="num">
                                      <p:cBhvr additive="repl">
                                        <p:cTn id="9" dur="1000" fill="hold"/>
                                        <p:tgtEl>
                                          <p:spTgt spid="23557"/>
                                        </p:tgtEl>
                                        <p:attrNameLst>
                                          <p:attrName>ppt_y</p:attrName>
                                        </p:attrNameLst>
                                      </p:cBhvr>
                                      <p:tavLst>
                                        <p:tav tm="10000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What is Crude Oil?</a:t>
            </a:r>
          </a:p>
        </p:txBody>
      </p:sp>
      <p:sp>
        <p:nvSpPr>
          <p:cNvPr id="2355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Distillation Curve</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23556" name="Text Box 3"/>
          <p:cNvSpPr txBox="1">
            <a:spLocks noChangeArrowheads="1"/>
          </p:cNvSpPr>
          <p:nvPr/>
        </p:nvSpPr>
        <p:spPr bwMode="auto">
          <a:xfrm>
            <a:off x="6243638" y="2497138"/>
            <a:ext cx="2854325" cy="570865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000">
                <a:solidFill>
                  <a:srgbClr val="000000"/>
                </a:solidFill>
                <a:latin typeface="Times New Roman" pitchFamily="16" charset="0"/>
              </a:rPr>
              <a:t>Identifies evaporation points of desirable compounds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000">
                <a:solidFill>
                  <a:srgbClr val="0047FF"/>
                </a:solidFill>
                <a:latin typeface="Times New Roman" pitchFamily="16" charset="0"/>
              </a:rPr>
              <a:t>“Fractions”</a:t>
            </a:r>
            <a:r>
              <a:rPr lang="en-CA" sz="2000">
                <a:solidFill>
                  <a:srgbClr val="000000"/>
                </a:solidFill>
                <a:latin typeface="Times New Roman" pitchFamily="16" charset="0"/>
              </a:rPr>
              <a:t> are the generic names that boil between two given temperatures.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pic>
        <p:nvPicPr>
          <p:cNvPr id="23557" name="Picture 4"/>
          <p:cNvPicPr>
            <a:picLocks noChangeAspect="1" noChangeArrowheads="1"/>
          </p:cNvPicPr>
          <p:nvPr/>
        </p:nvPicPr>
        <p:blipFill>
          <a:blip r:embed="rId4"/>
          <a:srcRect/>
          <a:stretch>
            <a:fillRect/>
          </a:stretch>
        </p:blipFill>
        <p:spPr bwMode="auto">
          <a:xfrm>
            <a:off x="876300" y="2073275"/>
            <a:ext cx="6259513" cy="5060950"/>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2139950" y="439738"/>
            <a:ext cx="7850188"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Our agenda</a:t>
            </a:r>
          </a:p>
        </p:txBody>
      </p:sp>
      <p:pic>
        <p:nvPicPr>
          <p:cNvPr id="7170" name="Picture 2"/>
          <p:cNvPicPr>
            <a:picLocks noChangeAspect="1" noChangeArrowheads="1"/>
          </p:cNvPicPr>
          <p:nvPr/>
        </p:nvPicPr>
        <p:blipFill>
          <a:blip r:embed="rId3"/>
          <a:srcRect l="1234" t="40649" b="27690"/>
          <a:stretch>
            <a:fillRect/>
          </a:stretch>
        </p:blipFill>
        <p:spPr bwMode="auto">
          <a:xfrm>
            <a:off x="1247775" y="1427163"/>
            <a:ext cx="8027988" cy="1427162"/>
          </a:xfrm>
          <a:prstGeom prst="rect">
            <a:avLst/>
          </a:prstGeom>
          <a:noFill/>
          <a:ln w="18360">
            <a:noFill/>
            <a:round/>
            <a:headEnd/>
            <a:tailEnd/>
          </a:ln>
          <a:effectLst>
            <a:outerShdw dist="155281" dir="2700000" algn="ctr" rotWithShape="0">
              <a:srgbClr val="808080"/>
            </a:outerShdw>
          </a:effectLst>
        </p:spPr>
      </p:pic>
      <p:sp>
        <p:nvSpPr>
          <p:cNvPr id="6148" name="Text Box 3"/>
          <p:cNvSpPr txBox="1">
            <a:spLocks noChangeArrowheads="1"/>
          </p:cNvSpPr>
          <p:nvPr/>
        </p:nvSpPr>
        <p:spPr bwMode="auto">
          <a:xfrm>
            <a:off x="1069975" y="3389313"/>
            <a:ext cx="3568700" cy="374650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Crude in Canada</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Keystone Pipeline</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What is Crude Oil?</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Distilling Oil</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
        <p:nvSpPr>
          <p:cNvPr id="6149" name="Text Box 4"/>
          <p:cNvSpPr txBox="1">
            <a:spLocks noChangeArrowheads="1"/>
          </p:cNvSpPr>
          <p:nvPr/>
        </p:nvSpPr>
        <p:spPr bwMode="auto">
          <a:xfrm>
            <a:off x="5351463" y="3389313"/>
            <a:ext cx="3746500" cy="3389312"/>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dirty="0">
                <a:solidFill>
                  <a:srgbClr val="000000"/>
                </a:solidFill>
                <a:latin typeface="Times New Roman" pitchFamily="16" charset="0"/>
              </a:rPr>
              <a:t>Catalytic cracking and crackling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dirty="0">
                <a:solidFill>
                  <a:srgbClr val="000000"/>
                </a:solidFill>
                <a:latin typeface="Times New Roman" pitchFamily="16" charset="0"/>
              </a:rPr>
              <a:t>The </a:t>
            </a:r>
            <a:r>
              <a:rPr lang="en-CA" sz="2200" dirty="0" err="1">
                <a:solidFill>
                  <a:srgbClr val="000000"/>
                </a:solidFill>
                <a:latin typeface="Times New Roman" pitchFamily="16" charset="0"/>
              </a:rPr>
              <a:t>Alkynation</a:t>
            </a:r>
            <a:r>
              <a:rPr lang="en-CA" sz="2200" dirty="0">
                <a:solidFill>
                  <a:srgbClr val="000000"/>
                </a:solidFill>
                <a:latin typeface="Times New Roman" pitchFamily="16" charset="0"/>
              </a:rPr>
              <a:t> Process</a:t>
            </a:r>
          </a:p>
          <a:p>
            <a:pPr marL="592138" indent="-401638">
              <a:lnSpc>
                <a:spcPct val="120000"/>
              </a:lnSpc>
              <a:spcAft>
                <a:spcPts val="1875"/>
              </a:spcAft>
              <a:buClr>
                <a:srgbClr val="0047FF"/>
              </a:buClr>
              <a:buSzPct val="112000"/>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dirty="0" smtClean="0">
                <a:solidFill>
                  <a:srgbClr val="000000"/>
                </a:solidFill>
                <a:latin typeface="Times New Roman" pitchFamily="16" charset="0"/>
              </a:rPr>
              <a:t>  </a:t>
            </a:r>
            <a:endParaRPr lang="en-CA" sz="2200" dirty="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dirty="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dirty="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dirty="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dirty="0">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What is Crude Oil?</a:t>
            </a:r>
          </a:p>
        </p:txBody>
      </p:sp>
      <p:sp>
        <p:nvSpPr>
          <p:cNvPr id="2457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Hydrocarbons</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24580" name="Text Box 3"/>
          <p:cNvSpPr txBox="1">
            <a:spLocks noChangeArrowheads="1"/>
          </p:cNvSpPr>
          <p:nvPr/>
        </p:nvSpPr>
        <p:spPr bwMode="auto">
          <a:xfrm>
            <a:off x="1427163" y="2139950"/>
            <a:ext cx="7670800" cy="542290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Molecules made only from the element Carbon and the element Hydrogen. The Length of the chains varies wildly, from five Carbon atoms long to 60 Carbons or more.</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Fuels need to be very specific in terms of the length of the Carbon chain.</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boiling point of a Hydrocarbon fraction is dependent on the length of the Carbon chain.</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What is Crude Oil?</a:t>
            </a:r>
          </a:p>
        </p:txBody>
      </p:sp>
      <p:sp>
        <p:nvSpPr>
          <p:cNvPr id="25603"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Choice Cuts</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25604" name="Text Box 3"/>
          <p:cNvSpPr txBox="1">
            <a:spLocks noChangeArrowheads="1"/>
          </p:cNvSpPr>
          <p:nvPr/>
        </p:nvSpPr>
        <p:spPr bwMode="auto">
          <a:xfrm>
            <a:off x="1247775" y="2139950"/>
            <a:ext cx="8027988" cy="542290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Crude oil compositions vary wildly from region to region; no two crude oils are identical.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47FF"/>
                </a:solidFill>
                <a:latin typeface="Times New Roman" pitchFamily="16" charset="0"/>
              </a:rPr>
              <a:t>Light crude</a:t>
            </a:r>
            <a:r>
              <a:rPr lang="en-CA" sz="2200">
                <a:solidFill>
                  <a:srgbClr val="000000"/>
                </a:solidFill>
                <a:latin typeface="Times New Roman" pitchFamily="16" charset="0"/>
              </a:rPr>
              <a:t> oils are better suited for the production of gasoline, naphtha and kerosene. These compounds boil out at lower temperatures.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47FF"/>
                </a:solidFill>
                <a:latin typeface="Times New Roman" pitchFamily="16" charset="0"/>
              </a:rPr>
              <a:t>Heavy crude </a:t>
            </a:r>
            <a:r>
              <a:rPr lang="en-CA" sz="2200">
                <a:solidFill>
                  <a:srgbClr val="000000"/>
                </a:solidFill>
                <a:latin typeface="Times New Roman" pitchFamily="16" charset="0"/>
              </a:rPr>
              <a:t>oils are better suited for the production of gas-oil and residue.</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more carbon a compound has, the heavier it is and thus it has a higher boiling temperature.</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What is Crude Oil?</a:t>
            </a:r>
          </a:p>
        </p:txBody>
      </p:sp>
      <p:sp>
        <p:nvSpPr>
          <p:cNvPr id="2662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Choice Cuts Cont'd</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26628" name="Picture 3"/>
          <p:cNvPicPr>
            <a:picLocks noChangeAspect="1" noChangeArrowheads="1"/>
          </p:cNvPicPr>
          <p:nvPr/>
        </p:nvPicPr>
        <p:blipFill>
          <a:blip r:embed="rId4"/>
          <a:srcRect/>
          <a:stretch>
            <a:fillRect/>
          </a:stretch>
        </p:blipFill>
        <p:spPr bwMode="auto">
          <a:xfrm>
            <a:off x="712788" y="1604963"/>
            <a:ext cx="6421437" cy="5749925"/>
          </a:xfrm>
          <a:prstGeom prst="rect">
            <a:avLst/>
          </a:prstGeom>
          <a:noFill/>
          <a:ln w="9525">
            <a:noFill/>
            <a:round/>
            <a:headEnd/>
            <a:tailEnd/>
          </a:ln>
        </p:spPr>
      </p:pic>
      <p:sp>
        <p:nvSpPr>
          <p:cNvPr id="26629" name="Text Box 4"/>
          <p:cNvSpPr txBox="1">
            <a:spLocks noChangeArrowheads="1"/>
          </p:cNvSpPr>
          <p:nvPr/>
        </p:nvSpPr>
        <p:spPr bwMode="auto">
          <a:xfrm>
            <a:off x="6599238" y="2108200"/>
            <a:ext cx="3032125" cy="4314825"/>
          </a:xfrm>
          <a:prstGeom prst="rect">
            <a:avLst/>
          </a:prstGeom>
          <a:noFill/>
          <a:ln w="9525">
            <a:noFill/>
            <a:round/>
            <a:headEnd/>
            <a:tailEnd/>
          </a:ln>
        </p:spPr>
        <p:txBody>
          <a:bodyPr lIns="90000" tIns="45000" rIns="90000" bIns="45000"/>
          <a:lstStyle/>
          <a:p>
            <a:pPr marL="592138" indent="-401638">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000">
                <a:solidFill>
                  <a:srgbClr val="000000"/>
                </a:solidFill>
              </a:rPr>
              <a:t>Note that in a comparison between heavy and light oils, can produce a larger volume of lighter compounds. A company producing kerosene would prefer a light oil over a heavier oil. </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What is Crude Oil?</a:t>
            </a:r>
          </a:p>
        </p:txBody>
      </p:sp>
      <p:sp>
        <p:nvSpPr>
          <p:cNvPr id="27651"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Sources and “Assays”</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27652" name="Text Box 3"/>
          <p:cNvSpPr txBox="1">
            <a:spLocks noChangeArrowheads="1"/>
          </p:cNvSpPr>
          <p:nvPr/>
        </p:nvSpPr>
        <p:spPr bwMode="auto">
          <a:xfrm>
            <a:off x="1247775" y="2139950"/>
            <a:ext cx="8205788" cy="4314825"/>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Chevron trades and refines crude oils from North America, Latin America, Africa, Europe, Central Asia, the Middle East and the Far East.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To assess the suitability of a crude oil, laboratory technicians prepare </a:t>
            </a:r>
            <a:r>
              <a:rPr lang="en-CA" sz="2200">
                <a:solidFill>
                  <a:srgbClr val="0047FF"/>
                </a:solidFill>
                <a:latin typeface="Times New Roman" pitchFamily="16" charset="0"/>
              </a:rPr>
              <a:t>“assays”</a:t>
            </a:r>
            <a:r>
              <a:rPr lang="en-CA" sz="2200">
                <a:solidFill>
                  <a:srgbClr val="000000"/>
                </a:solidFill>
                <a:latin typeface="Times New Roman" pitchFamily="16" charset="0"/>
              </a:rPr>
              <a:t>. These documents detail the evaporation temperature and volumes of each compound in its liquid state. These calculations are then used to produce a distillation curve, much like the one on the previous slide. </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What is Crude Oil?</a:t>
            </a:r>
          </a:p>
        </p:txBody>
      </p:sp>
      <p:sp>
        <p:nvSpPr>
          <p:cNvPr id="28675" name="Text Box 2"/>
          <p:cNvSpPr txBox="1">
            <a:spLocks noChangeArrowheads="1"/>
          </p:cNvSpPr>
          <p:nvPr/>
        </p:nvSpPr>
        <p:spPr bwMode="auto">
          <a:xfrm>
            <a:off x="712788" y="1247775"/>
            <a:ext cx="6064250" cy="534988"/>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3200" i="1">
                <a:solidFill>
                  <a:srgbClr val="0047FF"/>
                </a:solidFill>
                <a:latin typeface="Times New Roman" pitchFamily="16" charset="0"/>
              </a:rPr>
              <a:t>Discussion:</a:t>
            </a:r>
            <a:r>
              <a:rPr lang="en-CA" sz="3200">
                <a:solidFill>
                  <a:srgbClr val="FF0000"/>
                </a:solidFill>
                <a:latin typeface="Times New Roman" pitchFamily="16" charset="0"/>
              </a:rPr>
              <a:t> </a:t>
            </a:r>
            <a:r>
              <a:rPr lang="en-CA" sz="3200">
                <a:solidFill>
                  <a:srgbClr val="000000"/>
                </a:solidFill>
                <a:latin typeface="Times New Roman" pitchFamily="16" charset="0"/>
              </a:rPr>
              <a:t>Sweet and Sour Oil</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3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
        <p:nvSpPr>
          <p:cNvPr id="29699" name="Text Box 3"/>
          <p:cNvSpPr txBox="1">
            <a:spLocks noChangeArrowheads="1"/>
          </p:cNvSpPr>
          <p:nvPr/>
        </p:nvSpPr>
        <p:spPr bwMode="auto">
          <a:xfrm>
            <a:off x="1247775" y="2139950"/>
            <a:ext cx="8205788" cy="4314825"/>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Where did the terms “sweet” and “sour” really come from?</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In the early years of oil refining, the most-sought fraction was kerosene for lamps (instead of whale oil). It was found that an oil with a high-sulpher content would have a pungent odour and would accelerate the rate silver would tarnish.</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Somewhere, for some reason, someone one discovered that kerosene with a high-sulpher content actually tasted sour; low sulpher oil had a sweeter taste. For the longest time, tasting the oil was the acceptable method of determining the best lamp oil.</a:t>
            </a: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additive="repl">
                                        <p:cTn id="6" dur="2" fill="hold">
                                          <p:stCondLst>
                                            <p:cond delay="0"/>
                                          </p:stCondLst>
                                        </p:cTn>
                                        <p:tgtEl>
                                          <p:spTgt spid="29699">
                                            <p:txEl>
                                              <p:pRg st="1" end="1"/>
                                            </p:txEl>
                                          </p:spTgt>
                                        </p:tgtEl>
                                        <p:attrNameLst>
                                          <p:attrName>style.visibility</p:attrName>
                                        </p:attrNameLst>
                                      </p:cBhvr>
                                      <p:to>
                                        <p:strVal val="visible"/>
                                      </p:to>
                                    </p:set>
                                    <p:anim calcmode="lin" valueType="num">
                                      <p:cBhvr additive="repl">
                                        <p:cTn id="7" dur="1000" fill="hold"/>
                                        <p:tgtEl>
                                          <p:spTgt spid="29699">
                                            <p:txEl>
                                              <p:pRg st="1" end="1"/>
                                            </p:txEl>
                                          </p:spTgt>
                                        </p:tgtEl>
                                        <p:attrNameLst>
                                          <p:attrName>ppt_x</p:attrName>
                                        </p:attrNameLst>
                                      </p:cBhvr>
                                      <p:tavLst>
                                        <p:tav tm="100000">
                                          <p:val>
                                            <p:strVal val="#ppt_x"/>
                                          </p:val>
                                        </p:tav>
                                        <p:tav tm="100000">
                                          <p:val>
                                            <p:strVal val="#ppt_x"/>
                                          </p:val>
                                        </p:tav>
                                      </p:tavLst>
                                    </p:anim>
                                    <p:anim calcmode="lin" valueType="num">
                                      <p:cBhvr additive="repl">
                                        <p:cTn id="8" dur="1000" fill="hold"/>
                                        <p:tgtEl>
                                          <p:spTgt spid="29699">
                                            <p:txEl>
                                              <p:pRg st="1" end="1"/>
                                            </p:txEl>
                                          </p:spTgt>
                                        </p:tgtEl>
                                        <p:attrNameLst>
                                          <p:attrName>ppt_y</p:attrName>
                                        </p:attrNameLst>
                                      </p:cBhvr>
                                      <p:tavLst>
                                        <p:tav tm="100000">
                                          <p:val>
                                            <p:strVal val="1+#ppt_h/2"/>
                                          </p:val>
                                        </p:tav>
                                        <p:tav tm="100000">
                                          <p:val>
                                            <p:strVal val="#ppt_y"/>
                                          </p:val>
                                        </p:tav>
                                      </p:tavLst>
                                    </p:anim>
                                  </p:childTnLst>
                                </p:cTn>
                              </p:par>
                              <p:par>
                                <p:cTn id="9" presetID="2" presetClass="entr" presetSubtype="4" fill="hold" nodeType="withEffect">
                                  <p:stCondLst>
                                    <p:cond delay="0"/>
                                  </p:stCondLst>
                                  <p:childTnLst>
                                    <p:set>
                                      <p:cBhvr additive="repl">
                                        <p:cTn id="10" dur="2" fill="hold">
                                          <p:stCondLst>
                                            <p:cond delay="0"/>
                                          </p:stCondLst>
                                        </p:cTn>
                                        <p:tgtEl>
                                          <p:spTgt spid="29699">
                                            <p:txEl>
                                              <p:pRg st="2" end="2"/>
                                            </p:txEl>
                                          </p:spTgt>
                                        </p:tgtEl>
                                        <p:attrNameLst>
                                          <p:attrName>style.visibility</p:attrName>
                                        </p:attrNameLst>
                                      </p:cBhvr>
                                      <p:to>
                                        <p:strVal val="visible"/>
                                      </p:to>
                                    </p:set>
                                    <p:anim calcmode="lin" valueType="num">
                                      <p:cBhvr additive="repl">
                                        <p:cTn id="11" dur="1000" fill="hold"/>
                                        <p:tgtEl>
                                          <p:spTgt spid="29699">
                                            <p:txEl>
                                              <p:pRg st="2" end="2"/>
                                            </p:txEl>
                                          </p:spTgt>
                                        </p:tgtEl>
                                        <p:attrNameLst>
                                          <p:attrName>ppt_x</p:attrName>
                                        </p:attrNameLst>
                                      </p:cBhvr>
                                      <p:tavLst>
                                        <p:tav tm="100000">
                                          <p:val>
                                            <p:strVal val="#ppt_x"/>
                                          </p:val>
                                        </p:tav>
                                        <p:tav tm="100000">
                                          <p:val>
                                            <p:strVal val="#ppt_x"/>
                                          </p:val>
                                        </p:tav>
                                      </p:tavLst>
                                    </p:anim>
                                    <p:anim calcmode="lin" valueType="num">
                                      <p:cBhvr additive="repl">
                                        <p:cTn id="12" dur="1000" fill="hold"/>
                                        <p:tgtEl>
                                          <p:spTgt spid="29699">
                                            <p:txEl>
                                              <p:pRg st="2" end="2"/>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What is Crude Oil</a:t>
            </a:r>
          </a:p>
        </p:txBody>
      </p:sp>
      <p:sp>
        <p:nvSpPr>
          <p:cNvPr id="29699" name="Text Box 2"/>
          <p:cNvSpPr txBox="1">
            <a:spLocks noChangeArrowheads="1"/>
          </p:cNvSpPr>
          <p:nvPr/>
        </p:nvSpPr>
        <p:spPr bwMode="auto">
          <a:xfrm>
            <a:off x="712788" y="1249363"/>
            <a:ext cx="7313612" cy="534987"/>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3200">
                <a:solidFill>
                  <a:srgbClr val="000000"/>
                </a:solidFill>
                <a:latin typeface="Times New Roman" pitchFamily="16" charset="0"/>
              </a:rPr>
              <a:t>Sweet and Sour Oil Cont'd</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3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
        <p:nvSpPr>
          <p:cNvPr id="29700" name="Text Box 3"/>
          <p:cNvSpPr txBox="1">
            <a:spLocks noChangeArrowheads="1"/>
          </p:cNvSpPr>
          <p:nvPr/>
        </p:nvSpPr>
        <p:spPr bwMode="auto">
          <a:xfrm>
            <a:off x="1247775" y="2139950"/>
            <a:ext cx="7670800" cy="4314825"/>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terms “sweet” and “sour” are still used in the industry today.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Sweet crude oils typically have a sulpher content of </a:t>
            </a:r>
            <a:r>
              <a:rPr lang="en-CA" sz="2200">
                <a:solidFill>
                  <a:srgbClr val="0047FF"/>
                </a:solidFill>
                <a:latin typeface="Times New Roman" pitchFamily="16" charset="0"/>
              </a:rPr>
              <a:t>0.5 percent or lower</a:t>
            </a:r>
            <a:r>
              <a:rPr lang="en-CA" sz="2200">
                <a:solidFill>
                  <a:srgbClr val="000000"/>
                </a:solidFill>
                <a:latin typeface="Times New Roman" pitchFamily="16" charset="0"/>
              </a:rPr>
              <a:t>.</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Sour crude oils typically have a sulpher content of </a:t>
            </a:r>
            <a:r>
              <a:rPr lang="en-CA" sz="2200">
                <a:solidFill>
                  <a:srgbClr val="0047FF"/>
                </a:solidFill>
                <a:latin typeface="Times New Roman" pitchFamily="16" charset="0"/>
              </a:rPr>
              <a:t>1.5 percent or more</a:t>
            </a:r>
            <a:r>
              <a:rPr lang="en-CA" sz="2200">
                <a:solidFill>
                  <a:srgbClr val="000000"/>
                </a:solidFill>
                <a:latin typeface="Times New Roman" pitchFamily="16" charset="0"/>
              </a:rPr>
              <a:t>.</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middle ground is either called the intermediate sweet or intermediate sour zone (depending on your “taster”)  </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2139950" y="439738"/>
            <a:ext cx="7850188"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30723" name="Text Box 2"/>
          <p:cNvSpPr txBox="1">
            <a:spLocks noChangeArrowheads="1"/>
          </p:cNvSpPr>
          <p:nvPr/>
        </p:nvSpPr>
        <p:spPr bwMode="auto">
          <a:xfrm>
            <a:off x="6421438" y="2330450"/>
            <a:ext cx="3211512" cy="344488"/>
          </a:xfrm>
          <a:prstGeom prst="rect">
            <a:avLst/>
          </a:prstGeom>
          <a:noFill/>
          <a:ln w="9525">
            <a:noFill/>
            <a:round/>
            <a:headEnd/>
            <a:tailEnd/>
          </a:ln>
        </p:spPr>
        <p:txBody>
          <a:bodyPr lIns="90000" tIns="45000" rIns="90000" bIns="45000"/>
          <a:lstStyle/>
          <a:p>
            <a:pPr algn="ct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2200" b="1">
                <a:solidFill>
                  <a:srgbClr val="0047FF"/>
                </a:solidFill>
              </a:rPr>
              <a:t>Distilling Crude Oil</a:t>
            </a:r>
          </a:p>
        </p:txBody>
      </p:sp>
      <p:sp>
        <p:nvSpPr>
          <p:cNvPr id="31747" name="Text Box 3"/>
          <p:cNvSpPr txBox="1">
            <a:spLocks noChangeArrowheads="1"/>
          </p:cNvSpPr>
          <p:nvPr/>
        </p:nvSpPr>
        <p:spPr bwMode="auto">
          <a:xfrm>
            <a:off x="6421438" y="3032125"/>
            <a:ext cx="2674937" cy="374650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basics of Distillation</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Desalting the Oil</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Distillation Column</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Vacuum Tower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Reflux and Reboil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pic>
        <p:nvPicPr>
          <p:cNvPr id="31748" name="Picture 4"/>
          <p:cNvPicPr>
            <a:picLocks noChangeAspect="1" noChangeArrowheads="1"/>
          </p:cNvPicPr>
          <p:nvPr/>
        </p:nvPicPr>
        <p:blipFill>
          <a:blip r:embed="rId4"/>
          <a:srcRect l="2504" t="10373" r="6284" b="25932"/>
          <a:stretch>
            <a:fillRect/>
          </a:stretch>
        </p:blipFill>
        <p:spPr bwMode="auto">
          <a:xfrm>
            <a:off x="1069975" y="1784350"/>
            <a:ext cx="5173663" cy="4816475"/>
          </a:xfrm>
          <a:prstGeom prst="rect">
            <a:avLst/>
          </a:prstGeom>
          <a:noFill/>
          <a:ln w="9525">
            <a:noFill/>
            <a:round/>
            <a:headEnd/>
            <a:tailEnd/>
          </a:ln>
          <a:effectLst>
            <a:outerShdw dist="152735" dir="2700000" algn="ctr" rotWithShape="0">
              <a:srgbClr val="808080"/>
            </a:outerShdw>
          </a:effectLst>
        </p:spPr>
      </p:pic>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31747">
                                            <p:txEl>
                                              <p:pRg st="0" end="0"/>
                                            </p:txEl>
                                          </p:spTgt>
                                        </p:tgtEl>
                                        <p:attrNameLst>
                                          <p:attrName>style.visibility</p:attrName>
                                        </p:attrNameLst>
                                      </p:cBhvr>
                                      <p:to>
                                        <p:strVal val="visible"/>
                                      </p:to>
                                    </p:set>
                                    <p:anim calcmode="lin" valueType="num">
                                      <p:cBhvr additive="repl">
                                        <p:cTn id="7" dur="500" fill="hold"/>
                                        <p:tgtEl>
                                          <p:spTgt spid="31747">
                                            <p:txEl>
                                              <p:pRg st="0" end="0"/>
                                            </p:txEl>
                                          </p:spTgt>
                                        </p:tgtEl>
                                        <p:attrNameLst>
                                          <p:attrName>ppt_x</p:attrName>
                                        </p:attrNameLst>
                                      </p:cBhvr>
                                      <p:tavLst>
                                        <p:tav tm="100000">
                                          <p:val>
                                            <p:strVal val="#ppt_x"/>
                                          </p:val>
                                        </p:tav>
                                        <p:tav tm="100000">
                                          <p:val>
                                            <p:strVal val="#ppt_x"/>
                                          </p:val>
                                        </p:tav>
                                      </p:tavLst>
                                    </p:anim>
                                    <p:anim calcmode="lin" valueType="num">
                                      <p:cBhvr additive="repl">
                                        <p:cTn id="8" dur="500" fill="hold"/>
                                        <p:tgtEl>
                                          <p:spTgt spid="31747">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additive="repl">
                                        <p:cTn id="12" dur="1" fill="hold">
                                          <p:stCondLst>
                                            <p:cond delay="0"/>
                                          </p:stCondLst>
                                        </p:cTn>
                                        <p:tgtEl>
                                          <p:spTgt spid="31747">
                                            <p:txEl>
                                              <p:pRg st="1" end="1"/>
                                            </p:txEl>
                                          </p:spTgt>
                                        </p:tgtEl>
                                        <p:attrNameLst>
                                          <p:attrName>style.visibility</p:attrName>
                                        </p:attrNameLst>
                                      </p:cBhvr>
                                      <p:to>
                                        <p:strVal val="visible"/>
                                      </p:to>
                                    </p:set>
                                    <p:anim calcmode="lin" valueType="num">
                                      <p:cBhvr additive="repl">
                                        <p:cTn id="13" dur="500" fill="hold"/>
                                        <p:tgtEl>
                                          <p:spTgt spid="31747">
                                            <p:txEl>
                                              <p:pRg st="1" end="1"/>
                                            </p:txEl>
                                          </p:spTgt>
                                        </p:tgtEl>
                                        <p:attrNameLst>
                                          <p:attrName>ppt_x</p:attrName>
                                        </p:attrNameLst>
                                      </p:cBhvr>
                                      <p:tavLst>
                                        <p:tav tm="100000">
                                          <p:val>
                                            <p:strVal val="#ppt_x"/>
                                          </p:val>
                                        </p:tav>
                                        <p:tav tm="100000">
                                          <p:val>
                                            <p:strVal val="#ppt_x"/>
                                          </p:val>
                                        </p:tav>
                                      </p:tavLst>
                                    </p:anim>
                                    <p:anim calcmode="lin" valueType="num">
                                      <p:cBhvr additive="repl">
                                        <p:cTn id="14" dur="500" fill="hold"/>
                                        <p:tgtEl>
                                          <p:spTgt spid="31747">
                                            <p:txEl>
                                              <p:pRg st="1" end="1"/>
                                            </p:txEl>
                                          </p:spTgt>
                                        </p:tgtEl>
                                        <p:attrNameLst>
                                          <p:attrName>ppt_y</p:attrName>
                                        </p:attrNameLst>
                                      </p:cBhvr>
                                      <p:tavLst>
                                        <p:tav tm="10000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additive="repl">
                                        <p:cTn id="18" dur="1" fill="hold">
                                          <p:stCondLst>
                                            <p:cond delay="0"/>
                                          </p:stCondLst>
                                        </p:cTn>
                                        <p:tgtEl>
                                          <p:spTgt spid="31747">
                                            <p:txEl>
                                              <p:pRg st="2" end="2"/>
                                            </p:txEl>
                                          </p:spTgt>
                                        </p:tgtEl>
                                        <p:attrNameLst>
                                          <p:attrName>style.visibility</p:attrName>
                                        </p:attrNameLst>
                                      </p:cBhvr>
                                      <p:to>
                                        <p:strVal val="visible"/>
                                      </p:to>
                                    </p:set>
                                    <p:anim calcmode="lin" valueType="num">
                                      <p:cBhvr additive="repl">
                                        <p:cTn id="19" dur="500" fill="hold"/>
                                        <p:tgtEl>
                                          <p:spTgt spid="31747">
                                            <p:txEl>
                                              <p:pRg st="2" end="2"/>
                                            </p:txEl>
                                          </p:spTgt>
                                        </p:tgtEl>
                                        <p:attrNameLst>
                                          <p:attrName>ppt_x</p:attrName>
                                        </p:attrNameLst>
                                      </p:cBhvr>
                                      <p:tavLst>
                                        <p:tav tm="100000">
                                          <p:val>
                                            <p:strVal val="#ppt_x"/>
                                          </p:val>
                                        </p:tav>
                                        <p:tav tm="100000">
                                          <p:val>
                                            <p:strVal val="#ppt_x"/>
                                          </p:val>
                                        </p:tav>
                                      </p:tavLst>
                                    </p:anim>
                                    <p:anim calcmode="lin" valueType="num">
                                      <p:cBhvr additive="repl">
                                        <p:cTn id="20" dur="500" fill="hold"/>
                                        <p:tgtEl>
                                          <p:spTgt spid="31747">
                                            <p:txEl>
                                              <p:pRg st="2" end="2"/>
                                            </p:txEl>
                                          </p:spTgt>
                                        </p:tgtEl>
                                        <p:attrNameLst>
                                          <p:attrName>ppt_y</p:attrName>
                                        </p:attrNameLst>
                                      </p:cBhvr>
                                      <p:tavLst>
                                        <p:tav tm="10000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additive="repl">
                                        <p:cTn id="24" dur="1" fill="hold">
                                          <p:stCondLst>
                                            <p:cond delay="0"/>
                                          </p:stCondLst>
                                        </p:cTn>
                                        <p:tgtEl>
                                          <p:spTgt spid="31747">
                                            <p:txEl>
                                              <p:pRg st="3" end="3"/>
                                            </p:txEl>
                                          </p:spTgt>
                                        </p:tgtEl>
                                        <p:attrNameLst>
                                          <p:attrName>style.visibility</p:attrName>
                                        </p:attrNameLst>
                                      </p:cBhvr>
                                      <p:to>
                                        <p:strVal val="visible"/>
                                      </p:to>
                                    </p:set>
                                    <p:anim calcmode="lin" valueType="num">
                                      <p:cBhvr additive="repl">
                                        <p:cTn id="25" dur="500" fill="hold"/>
                                        <p:tgtEl>
                                          <p:spTgt spid="31747">
                                            <p:txEl>
                                              <p:pRg st="3" end="3"/>
                                            </p:txEl>
                                          </p:spTgt>
                                        </p:tgtEl>
                                        <p:attrNameLst>
                                          <p:attrName>ppt_x</p:attrName>
                                        </p:attrNameLst>
                                      </p:cBhvr>
                                      <p:tavLst>
                                        <p:tav tm="100000">
                                          <p:val>
                                            <p:strVal val="#ppt_x"/>
                                          </p:val>
                                        </p:tav>
                                        <p:tav tm="100000">
                                          <p:val>
                                            <p:strVal val="#ppt_x"/>
                                          </p:val>
                                        </p:tav>
                                      </p:tavLst>
                                    </p:anim>
                                    <p:anim calcmode="lin" valueType="num">
                                      <p:cBhvr additive="repl">
                                        <p:cTn id="26" dur="500" fill="hold"/>
                                        <p:tgtEl>
                                          <p:spTgt spid="31747">
                                            <p:txEl>
                                              <p:pRg st="3" end="3"/>
                                            </p:txEl>
                                          </p:spTgt>
                                        </p:tgtEl>
                                        <p:attrNameLst>
                                          <p:attrName>ppt_y</p:attrName>
                                        </p:attrNameLst>
                                      </p:cBhvr>
                                      <p:tavLst>
                                        <p:tav tm="10000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additive="repl">
                                        <p:cTn id="30" dur="1" fill="hold">
                                          <p:stCondLst>
                                            <p:cond delay="0"/>
                                          </p:stCondLst>
                                        </p:cTn>
                                        <p:tgtEl>
                                          <p:spTgt spid="31747">
                                            <p:txEl>
                                              <p:pRg st="4" end="4"/>
                                            </p:txEl>
                                          </p:spTgt>
                                        </p:tgtEl>
                                        <p:attrNameLst>
                                          <p:attrName>style.visibility</p:attrName>
                                        </p:attrNameLst>
                                      </p:cBhvr>
                                      <p:to>
                                        <p:strVal val="visible"/>
                                      </p:to>
                                    </p:set>
                                    <p:anim calcmode="lin" valueType="num">
                                      <p:cBhvr additive="repl">
                                        <p:cTn id="31" dur="500" fill="hold"/>
                                        <p:tgtEl>
                                          <p:spTgt spid="31747">
                                            <p:txEl>
                                              <p:pRg st="4" end="4"/>
                                            </p:txEl>
                                          </p:spTgt>
                                        </p:tgtEl>
                                        <p:attrNameLst>
                                          <p:attrName>ppt_x</p:attrName>
                                        </p:attrNameLst>
                                      </p:cBhvr>
                                      <p:tavLst>
                                        <p:tav tm="100000">
                                          <p:val>
                                            <p:strVal val="#ppt_x"/>
                                          </p:val>
                                        </p:tav>
                                        <p:tav tm="100000">
                                          <p:val>
                                            <p:strVal val="#ppt_x"/>
                                          </p:val>
                                        </p:tav>
                                      </p:tavLst>
                                    </p:anim>
                                    <p:anim calcmode="lin" valueType="num">
                                      <p:cBhvr additive="repl">
                                        <p:cTn id="32" dur="500" fill="hold"/>
                                        <p:tgtEl>
                                          <p:spTgt spid="31747">
                                            <p:txEl>
                                              <p:pRg st="4" end="4"/>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3174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Basics of Distillation</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31748" name="Picture 3"/>
          <p:cNvPicPr>
            <a:picLocks noChangeAspect="1" noChangeArrowheads="1"/>
          </p:cNvPicPr>
          <p:nvPr/>
        </p:nvPicPr>
        <p:blipFill>
          <a:blip r:embed="rId4"/>
          <a:srcRect/>
          <a:stretch>
            <a:fillRect/>
          </a:stretch>
        </p:blipFill>
        <p:spPr bwMode="auto">
          <a:xfrm>
            <a:off x="357188" y="1457325"/>
            <a:ext cx="9632950" cy="6221413"/>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32771"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Basics of Distillation</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32772" name="Picture 3"/>
          <p:cNvPicPr>
            <a:picLocks noChangeAspect="1" noChangeArrowheads="1"/>
          </p:cNvPicPr>
          <p:nvPr/>
        </p:nvPicPr>
        <p:blipFill>
          <a:blip r:embed="rId4"/>
          <a:srcRect/>
          <a:stretch>
            <a:fillRect/>
          </a:stretch>
        </p:blipFill>
        <p:spPr bwMode="auto">
          <a:xfrm>
            <a:off x="1784350" y="1987550"/>
            <a:ext cx="7037388" cy="4791075"/>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3379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Basics of Distillation</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33796" name="Text Box 3"/>
          <p:cNvSpPr txBox="1">
            <a:spLocks noChangeArrowheads="1"/>
          </p:cNvSpPr>
          <p:nvPr/>
        </p:nvSpPr>
        <p:spPr bwMode="auto">
          <a:xfrm>
            <a:off x="1247775" y="2212975"/>
            <a:ext cx="8027988"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cs typeface="Times New Roman" pitchFamily="16" charset="0"/>
              </a:rPr>
              <a:t>Crude oil is received from off-site storage tanks through booster pumps.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cs typeface="Times New Roman" pitchFamily="16" charset="0"/>
              </a:rPr>
              <a:t>Pumped by charge pump and preheated in heat exchangers.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cs typeface="Times New Roman" pitchFamily="16" charset="0"/>
              </a:rPr>
              <a:t>Small quantity of water and demulsifier chemicals is added before preheating.</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cs typeface="Times New Roman" pitchFamily="16" charset="0"/>
              </a:rPr>
              <a:t>The hot crude is fed to electric desalters to reduce the salt content.</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cs typeface="Times New Roman" pitchFamily="16" charset="0"/>
              </a:rPr>
              <a:t>The desalted crude is further heated through heat exchangers and admitted to pre-flash tower.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
          <p:cNvSpPr txBox="1">
            <a:spLocks noChangeArrowheads="1"/>
          </p:cNvSpPr>
          <p:nvPr/>
        </p:nvSpPr>
        <p:spPr bwMode="auto">
          <a:xfrm>
            <a:off x="2139950" y="439738"/>
            <a:ext cx="7850188"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Crude Oil in Canada</a:t>
            </a:r>
          </a:p>
        </p:txBody>
      </p:sp>
      <p:sp>
        <p:nvSpPr>
          <p:cNvPr id="7171" name="Text Box 2"/>
          <p:cNvSpPr txBox="1">
            <a:spLocks noChangeArrowheads="1"/>
          </p:cNvSpPr>
          <p:nvPr/>
        </p:nvSpPr>
        <p:spPr bwMode="auto">
          <a:xfrm>
            <a:off x="6599238" y="2319338"/>
            <a:ext cx="2676525" cy="344487"/>
          </a:xfrm>
          <a:prstGeom prst="rect">
            <a:avLst/>
          </a:prstGeom>
          <a:noFill/>
          <a:ln w="9525">
            <a:noFill/>
            <a:round/>
            <a:headEnd/>
            <a:tailEnd/>
          </a:ln>
        </p:spPr>
        <p:txBody>
          <a:bodyPr lIns="90000" tIns="45000" rIns="90000" bIns="45000"/>
          <a:lstStyle/>
          <a:p>
            <a:pPr algn="ct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2100" b="1">
                <a:solidFill>
                  <a:srgbClr val="0047FF"/>
                </a:solidFill>
              </a:rPr>
              <a:t>Crude Oil in Canada</a:t>
            </a:r>
          </a:p>
        </p:txBody>
      </p:sp>
      <p:sp>
        <p:nvSpPr>
          <p:cNvPr id="8195" name="Text Box 3"/>
          <p:cNvSpPr txBox="1">
            <a:spLocks noChangeArrowheads="1"/>
          </p:cNvSpPr>
          <p:nvPr/>
        </p:nvSpPr>
        <p:spPr bwMode="auto">
          <a:xfrm>
            <a:off x="6421438" y="3032125"/>
            <a:ext cx="3032125" cy="2854325"/>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Quick facts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Recovering the Oil</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Production</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Market and the Economy</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pic>
        <p:nvPicPr>
          <p:cNvPr id="8196" name="Picture 4"/>
          <p:cNvPicPr>
            <a:picLocks noChangeAspect="1" noChangeArrowheads="1"/>
          </p:cNvPicPr>
          <p:nvPr/>
        </p:nvPicPr>
        <p:blipFill>
          <a:blip r:embed="rId3"/>
          <a:srcRect/>
          <a:stretch>
            <a:fillRect/>
          </a:stretch>
        </p:blipFill>
        <p:spPr bwMode="auto">
          <a:xfrm>
            <a:off x="1247775" y="2317750"/>
            <a:ext cx="5105400" cy="3743325"/>
          </a:xfrm>
          <a:prstGeom prst="rect">
            <a:avLst/>
          </a:prstGeom>
          <a:noFill/>
          <a:ln w="9525">
            <a:noFill/>
            <a:round/>
            <a:headEnd/>
            <a:tailEnd/>
          </a:ln>
          <a:effectLst>
            <a:outerShdw dist="155281" dir="2700000" algn="ctr" rotWithShape="0">
              <a:srgbClr val="808080"/>
            </a:outerShdw>
          </a:effectLst>
        </p:spPr>
      </p:pic>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8195">
                                            <p:txEl>
                                              <p:pRg st="0" end="0"/>
                                            </p:txEl>
                                          </p:spTgt>
                                        </p:tgtEl>
                                        <p:attrNameLst>
                                          <p:attrName>style.visibility</p:attrName>
                                        </p:attrNameLst>
                                      </p:cBhvr>
                                      <p:to>
                                        <p:strVal val="visible"/>
                                      </p:to>
                                    </p:set>
                                    <p:anim calcmode="lin" valueType="num">
                                      <p:cBhvr additive="repl">
                                        <p:cTn id="7" dur="500" fill="hold"/>
                                        <p:tgtEl>
                                          <p:spTgt spid="8195">
                                            <p:txEl>
                                              <p:pRg st="0" end="0"/>
                                            </p:txEl>
                                          </p:spTgt>
                                        </p:tgtEl>
                                        <p:attrNameLst>
                                          <p:attrName>ppt_x</p:attrName>
                                        </p:attrNameLst>
                                      </p:cBhvr>
                                      <p:tavLst>
                                        <p:tav tm="100000">
                                          <p:val>
                                            <p:strVal val="#ppt_x"/>
                                          </p:val>
                                        </p:tav>
                                        <p:tav tm="100000">
                                          <p:val>
                                            <p:strVal val="#ppt_x"/>
                                          </p:val>
                                        </p:tav>
                                      </p:tavLst>
                                    </p:anim>
                                    <p:anim calcmode="lin" valueType="num">
                                      <p:cBhvr additive="repl">
                                        <p:cTn id="8" dur="500" fill="hold"/>
                                        <p:tgtEl>
                                          <p:spTgt spid="8195">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additive="repl">
                                        <p:cTn id="12" dur="1" fill="hold">
                                          <p:stCondLst>
                                            <p:cond delay="0"/>
                                          </p:stCondLst>
                                        </p:cTn>
                                        <p:tgtEl>
                                          <p:spTgt spid="8195">
                                            <p:txEl>
                                              <p:pRg st="1" end="1"/>
                                            </p:txEl>
                                          </p:spTgt>
                                        </p:tgtEl>
                                        <p:attrNameLst>
                                          <p:attrName>style.visibility</p:attrName>
                                        </p:attrNameLst>
                                      </p:cBhvr>
                                      <p:to>
                                        <p:strVal val="visible"/>
                                      </p:to>
                                    </p:set>
                                    <p:anim calcmode="lin" valueType="num">
                                      <p:cBhvr additive="repl">
                                        <p:cTn id="13" dur="500" fill="hold"/>
                                        <p:tgtEl>
                                          <p:spTgt spid="8195">
                                            <p:txEl>
                                              <p:pRg st="1" end="1"/>
                                            </p:txEl>
                                          </p:spTgt>
                                        </p:tgtEl>
                                        <p:attrNameLst>
                                          <p:attrName>ppt_x</p:attrName>
                                        </p:attrNameLst>
                                      </p:cBhvr>
                                      <p:tavLst>
                                        <p:tav tm="100000">
                                          <p:val>
                                            <p:strVal val="#ppt_x"/>
                                          </p:val>
                                        </p:tav>
                                        <p:tav tm="100000">
                                          <p:val>
                                            <p:strVal val="#ppt_x"/>
                                          </p:val>
                                        </p:tav>
                                      </p:tavLst>
                                    </p:anim>
                                    <p:anim calcmode="lin" valueType="num">
                                      <p:cBhvr additive="repl">
                                        <p:cTn id="14" dur="500" fill="hold"/>
                                        <p:tgtEl>
                                          <p:spTgt spid="8195">
                                            <p:txEl>
                                              <p:pRg st="1" end="1"/>
                                            </p:txEl>
                                          </p:spTgt>
                                        </p:tgtEl>
                                        <p:attrNameLst>
                                          <p:attrName>ppt_y</p:attrName>
                                        </p:attrNameLst>
                                      </p:cBhvr>
                                      <p:tavLst>
                                        <p:tav tm="10000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additive="repl">
                                        <p:cTn id="18" dur="1" fill="hold">
                                          <p:stCondLst>
                                            <p:cond delay="0"/>
                                          </p:stCondLst>
                                        </p:cTn>
                                        <p:tgtEl>
                                          <p:spTgt spid="8195">
                                            <p:txEl>
                                              <p:pRg st="2" end="2"/>
                                            </p:txEl>
                                          </p:spTgt>
                                        </p:tgtEl>
                                        <p:attrNameLst>
                                          <p:attrName>style.visibility</p:attrName>
                                        </p:attrNameLst>
                                      </p:cBhvr>
                                      <p:to>
                                        <p:strVal val="visible"/>
                                      </p:to>
                                    </p:set>
                                    <p:anim calcmode="lin" valueType="num">
                                      <p:cBhvr additive="repl">
                                        <p:cTn id="19" dur="500" fill="hold"/>
                                        <p:tgtEl>
                                          <p:spTgt spid="8195">
                                            <p:txEl>
                                              <p:pRg st="2" end="2"/>
                                            </p:txEl>
                                          </p:spTgt>
                                        </p:tgtEl>
                                        <p:attrNameLst>
                                          <p:attrName>ppt_x</p:attrName>
                                        </p:attrNameLst>
                                      </p:cBhvr>
                                      <p:tavLst>
                                        <p:tav tm="100000">
                                          <p:val>
                                            <p:strVal val="#ppt_x"/>
                                          </p:val>
                                        </p:tav>
                                        <p:tav tm="100000">
                                          <p:val>
                                            <p:strVal val="#ppt_x"/>
                                          </p:val>
                                        </p:tav>
                                      </p:tavLst>
                                    </p:anim>
                                    <p:anim calcmode="lin" valueType="num">
                                      <p:cBhvr additive="repl">
                                        <p:cTn id="20" dur="500" fill="hold"/>
                                        <p:tgtEl>
                                          <p:spTgt spid="8195">
                                            <p:txEl>
                                              <p:pRg st="2" end="2"/>
                                            </p:txEl>
                                          </p:spTgt>
                                        </p:tgtEl>
                                        <p:attrNameLst>
                                          <p:attrName>ppt_y</p:attrName>
                                        </p:attrNameLst>
                                      </p:cBhvr>
                                      <p:tavLst>
                                        <p:tav tm="10000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additive="repl">
                                        <p:cTn id="24" dur="1" fill="hold">
                                          <p:stCondLst>
                                            <p:cond delay="0"/>
                                          </p:stCondLst>
                                        </p:cTn>
                                        <p:tgtEl>
                                          <p:spTgt spid="8195">
                                            <p:txEl>
                                              <p:pRg st="3" end="3"/>
                                            </p:txEl>
                                          </p:spTgt>
                                        </p:tgtEl>
                                        <p:attrNameLst>
                                          <p:attrName>style.visibility</p:attrName>
                                        </p:attrNameLst>
                                      </p:cBhvr>
                                      <p:to>
                                        <p:strVal val="visible"/>
                                      </p:to>
                                    </p:set>
                                    <p:anim calcmode="lin" valueType="num">
                                      <p:cBhvr additive="repl">
                                        <p:cTn id="25" dur="500" fill="hold"/>
                                        <p:tgtEl>
                                          <p:spTgt spid="8195">
                                            <p:txEl>
                                              <p:pRg st="3" end="3"/>
                                            </p:txEl>
                                          </p:spTgt>
                                        </p:tgtEl>
                                        <p:attrNameLst>
                                          <p:attrName>ppt_x</p:attrName>
                                        </p:attrNameLst>
                                      </p:cBhvr>
                                      <p:tavLst>
                                        <p:tav tm="100000">
                                          <p:val>
                                            <p:strVal val="#ppt_x"/>
                                          </p:val>
                                        </p:tav>
                                        <p:tav tm="100000">
                                          <p:val>
                                            <p:strVal val="#ppt_x"/>
                                          </p:val>
                                        </p:tav>
                                      </p:tavLst>
                                    </p:anim>
                                    <p:anim calcmode="lin" valueType="num">
                                      <p:cBhvr additive="repl">
                                        <p:cTn id="26" dur="500" fill="hold"/>
                                        <p:tgtEl>
                                          <p:spTgt spid="8195">
                                            <p:txEl>
                                              <p:pRg st="3" end="3"/>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3481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Basics of Distillation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34820" name="Text Box 3"/>
          <p:cNvSpPr txBox="1">
            <a:spLocks noChangeArrowheads="1"/>
          </p:cNvSpPr>
          <p:nvPr/>
        </p:nvSpPr>
        <p:spPr bwMode="auto">
          <a:xfrm>
            <a:off x="1247775" y="2212975"/>
            <a:ext cx="8027988"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cs typeface="Times New Roman" pitchFamily="16" charset="0"/>
              </a:rPr>
              <a:t>Overhead vapour is cooled in pre-flash tower by exchanging heat with crude oil (condensed liquid naphtha is formed).</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cs typeface="Times New Roman" pitchFamily="16" charset="0"/>
              </a:rPr>
              <a:t>Crude is sent through heat exchangers to fired atmospheric heater and heated above 370 degrees Celsius.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cs typeface="Times New Roman" pitchFamily="16" charset="0"/>
              </a:rPr>
              <a:t> Partially vaporized in the fired heater before entering the flash zone of the atmospheric tower.</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35843"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First Step: Desalting the Oil</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35844"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Crude desalting is the first processing step in a refinery which removes salts, water and solids from unrefined crude oil before it enters the distillation process.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Salt in the crude oil is in the form of dissolved or suspended salt crystals in water emulsified with the crude oil. The basic process of desalting is to wash the salt from crude oil with water</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An important function of the desalting process is the removal of suspended solids from the crude oil. </a:t>
            </a:r>
            <a:r>
              <a:rPr lang="en-CA" sz="2200">
                <a:solidFill>
                  <a:srgbClr val="000000"/>
                </a:solidFill>
                <a:latin typeface="Times New Roman" pitchFamily="16" charset="0"/>
                <a:cs typeface="Times New Roman" pitchFamily="16" charset="0"/>
              </a:rPr>
              <a:t>These are usually very fine sand and soil particles, iron oxides, and iron sulfide particles</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3686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 Desalting the Oil Cont'd</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36868"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Reduced equipment fouling and corrosion and longer catalyst life in downstream processing units provide justification for this additional treatment</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Desalting is carried out by emulsifying the crude oil with a ratio of 3 to 10 percent volume of water at a temperature of 200-3000F. Both the ratio of water to oil and the operating temperature are functions of the gravity of the crude oil.</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37891"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 Desalting the Oil Cont'd</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37892"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cs typeface="Times New Roman" pitchFamily="16" charset="0"/>
              </a:rPr>
              <a:t>The salts are dissolved in the wash water and oil and water phases are separated in a settling vessel either by adding chemicals to assist in breaking up the emulsion or by the application of an electrostatic field to coalesce the droplets of saltwater more rapidly</a:t>
            </a:r>
            <a:r>
              <a:rPr lang="en-CA" sz="2200">
                <a:solidFill>
                  <a:srgbClr val="000000"/>
                </a:solidFill>
                <a:latin typeface="Times New Roman" pitchFamily="16" charset="0"/>
              </a:rPr>
              <a:t>.</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Either an AC or DC field may be used and potentials of 16,000-35,000V are used to promote coalescence. Efficiencies up to 90-95% water removal are achieved in a single stage and up to 99% in a two-stage desalting process.</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3891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Basic Oil Desalter Unit</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38916" name="Picture 3"/>
          <p:cNvPicPr>
            <a:picLocks noChangeAspect="1" noChangeArrowheads="1"/>
          </p:cNvPicPr>
          <p:nvPr/>
        </p:nvPicPr>
        <p:blipFill>
          <a:blip r:embed="rId4"/>
          <a:srcRect/>
          <a:stretch>
            <a:fillRect/>
          </a:stretch>
        </p:blipFill>
        <p:spPr bwMode="auto">
          <a:xfrm>
            <a:off x="1247775" y="2406650"/>
            <a:ext cx="8267700" cy="3254375"/>
          </a:xfrm>
          <a:prstGeom prst="rect">
            <a:avLst/>
          </a:prstGeom>
          <a:noFill/>
          <a:ln w="9525">
            <a:noFill/>
            <a:round/>
            <a:headEnd/>
            <a:tailEnd/>
          </a:ln>
        </p:spPr>
      </p:pic>
      <p:sp>
        <p:nvSpPr>
          <p:cNvPr id="38917" name="Text Box 4"/>
          <p:cNvSpPr txBox="1">
            <a:spLocks noChangeArrowheads="1"/>
          </p:cNvSpPr>
          <p:nvPr/>
        </p:nvSpPr>
        <p:spPr bwMode="auto">
          <a:xfrm>
            <a:off x="1247775" y="6064250"/>
            <a:ext cx="8383588" cy="534988"/>
          </a:xfrm>
          <a:prstGeom prst="rect">
            <a:avLst/>
          </a:prstGeom>
          <a:noFill/>
          <a:ln w="9525">
            <a:noFill/>
            <a:round/>
            <a:headEnd/>
            <a:tailEnd/>
          </a:ln>
        </p:spPr>
        <p:txBody>
          <a:bodyPr lIns="90000" tIns="45000" rIns="90000" bIns="45000"/>
          <a:lstStyle/>
          <a:p>
            <a:pPr algn="ct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2200">
                <a:solidFill>
                  <a:srgbClr val="0047FF"/>
                </a:solidFill>
                <a:latin typeface="Times New Roman" pitchFamily="16" charset="0"/>
                <a:cs typeface="Times New Roman" pitchFamily="16" charset="0"/>
              </a:rPr>
              <a:t>Basic Oil Desalter Unit</a:t>
            </a:r>
          </a:p>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2200">
              <a:solidFill>
                <a:srgbClr val="000000"/>
              </a:solidFill>
              <a:latin typeface="Times New Roman" pitchFamily="16" charset="0"/>
              <a:cs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3993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PID of a Two-Stage Desalter Setup</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39940" name="Text Box 3"/>
          <p:cNvSpPr txBox="1">
            <a:spLocks noChangeArrowheads="1"/>
          </p:cNvSpPr>
          <p:nvPr/>
        </p:nvSpPr>
        <p:spPr bwMode="auto">
          <a:xfrm>
            <a:off x="1247775" y="6243638"/>
            <a:ext cx="8383588" cy="534987"/>
          </a:xfrm>
          <a:prstGeom prst="rect">
            <a:avLst/>
          </a:prstGeom>
          <a:noFill/>
          <a:ln w="9525">
            <a:noFill/>
            <a:round/>
            <a:headEnd/>
            <a:tailEnd/>
          </a:ln>
        </p:spPr>
        <p:txBody>
          <a:bodyPr lIns="90000" tIns="45000" rIns="90000" bIns="45000"/>
          <a:lstStyle/>
          <a:p>
            <a:pPr algn="ct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2200">
                <a:solidFill>
                  <a:srgbClr val="0047FF"/>
                </a:solidFill>
                <a:latin typeface="Times New Roman" pitchFamily="16" charset="0"/>
                <a:cs typeface="Times New Roman" pitchFamily="16" charset="0"/>
              </a:rPr>
              <a:t>PID of a Two-Stage Desalter</a:t>
            </a:r>
          </a:p>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2200">
              <a:solidFill>
                <a:srgbClr val="000000"/>
              </a:solidFill>
              <a:latin typeface="Times New Roman" pitchFamily="16" charset="0"/>
              <a:cs typeface="Times New Roman" pitchFamily="16" charset="0"/>
            </a:endParaRPr>
          </a:p>
        </p:txBody>
      </p:sp>
      <p:pic>
        <p:nvPicPr>
          <p:cNvPr id="39941" name="Picture 4"/>
          <p:cNvPicPr>
            <a:picLocks noChangeAspect="1" noChangeArrowheads="1"/>
          </p:cNvPicPr>
          <p:nvPr/>
        </p:nvPicPr>
        <p:blipFill>
          <a:blip r:embed="rId4"/>
          <a:srcRect b="13945"/>
          <a:stretch>
            <a:fillRect/>
          </a:stretch>
        </p:blipFill>
        <p:spPr bwMode="auto">
          <a:xfrm>
            <a:off x="952500" y="2319338"/>
            <a:ext cx="8680450" cy="3211512"/>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40963"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Second Step: The Distillation Column</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40964" name="Text Box 3"/>
          <p:cNvSpPr txBox="1">
            <a:spLocks noChangeArrowheads="1"/>
          </p:cNvSpPr>
          <p:nvPr/>
        </p:nvSpPr>
        <p:spPr bwMode="auto">
          <a:xfrm>
            <a:off x="1247775" y="2320925"/>
            <a:ext cx="8027988"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After being desalted and preheated to about 400 Celsius, the crude oil is pumped into the distillation column.</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pic>
        <p:nvPicPr>
          <p:cNvPr id="40965" name="Picture 4"/>
          <p:cNvPicPr>
            <a:picLocks noChangeAspect="1" noChangeArrowheads="1"/>
          </p:cNvPicPr>
          <p:nvPr/>
        </p:nvPicPr>
        <p:blipFill>
          <a:blip r:embed="rId4"/>
          <a:srcRect/>
          <a:stretch>
            <a:fillRect/>
          </a:stretch>
        </p:blipFill>
        <p:spPr bwMode="auto">
          <a:xfrm>
            <a:off x="1069975" y="3211513"/>
            <a:ext cx="4318000" cy="3035300"/>
          </a:xfrm>
          <a:prstGeom prst="rect">
            <a:avLst/>
          </a:prstGeom>
          <a:noFill/>
          <a:ln w="9525">
            <a:noFill/>
            <a:round/>
            <a:headEnd/>
            <a:tailEnd/>
          </a:ln>
        </p:spPr>
      </p:pic>
      <p:pic>
        <p:nvPicPr>
          <p:cNvPr id="40966" name="Picture 5"/>
          <p:cNvPicPr>
            <a:picLocks noChangeAspect="1" noChangeArrowheads="1"/>
          </p:cNvPicPr>
          <p:nvPr/>
        </p:nvPicPr>
        <p:blipFill>
          <a:blip r:embed="rId5"/>
          <a:srcRect t="1163"/>
          <a:stretch>
            <a:fillRect/>
          </a:stretch>
        </p:blipFill>
        <p:spPr bwMode="auto">
          <a:xfrm>
            <a:off x="4994275" y="3640138"/>
            <a:ext cx="4429125" cy="3497262"/>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4198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Distillation Column Cont'd</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43011" name="Text Box 3"/>
          <p:cNvSpPr txBox="1">
            <a:spLocks noChangeArrowheads="1"/>
          </p:cNvSpPr>
          <p:nvPr/>
        </p:nvSpPr>
        <p:spPr bwMode="auto">
          <a:xfrm>
            <a:off x="1247775" y="2212975"/>
            <a:ext cx="8027988"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i="1">
                <a:solidFill>
                  <a:srgbClr val="0047FF"/>
                </a:solidFill>
                <a:latin typeface="Times New Roman" pitchFamily="16" charset="0"/>
              </a:rPr>
              <a:t>Question:</a:t>
            </a:r>
            <a:r>
              <a:rPr lang="en-CA" sz="2200">
                <a:solidFill>
                  <a:srgbClr val="000000"/>
                </a:solidFill>
                <a:latin typeface="Times New Roman" pitchFamily="16" charset="0"/>
              </a:rPr>
              <a:t> True or false; the heated crude enters the distillation tower as a fluid only.</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answer is false. Why?</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At 400 degrees Celsius, many of the fractions have become vapour while while passing thorough the furnace and upon entering the furnace, which is at atmospheric pressure.</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temperature in the atmospheric distillation tower is set so that all those fractions with a Carbon chain length of 20 and below are evaporated from the crude mix.</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additive="repl">
                                        <p:cTn id="6" dur="1" fill="hold">
                                          <p:stCondLst>
                                            <p:cond delay="0"/>
                                          </p:stCondLst>
                                        </p:cTn>
                                        <p:tgtEl>
                                          <p:spTgt spid="43011">
                                            <p:txEl>
                                              <p:pRg st="1" end="1"/>
                                            </p:txEl>
                                          </p:spTgt>
                                        </p:tgtEl>
                                        <p:attrNameLst>
                                          <p:attrName>style.visibility</p:attrName>
                                        </p:attrNameLst>
                                      </p:cBhvr>
                                      <p:to>
                                        <p:strVal val="visible"/>
                                      </p:to>
                                    </p:set>
                                    <p:animEffect transition="in" filter="fade">
                                      <p:cBhvr additive="repl">
                                        <p:cTn id="7" dur="2000"/>
                                        <p:tgtEl>
                                          <p:spTgt spid="430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additive="repl">
                                        <p:cTn id="11" dur="1" fill="hold">
                                          <p:stCondLst>
                                            <p:cond delay="0"/>
                                          </p:stCondLst>
                                        </p:cTn>
                                        <p:tgtEl>
                                          <p:spTgt spid="43011">
                                            <p:txEl>
                                              <p:pRg st="2" end="2"/>
                                            </p:txEl>
                                          </p:spTgt>
                                        </p:tgtEl>
                                        <p:attrNameLst>
                                          <p:attrName>style.visibility</p:attrName>
                                        </p:attrNameLst>
                                      </p:cBhvr>
                                      <p:to>
                                        <p:strVal val="visible"/>
                                      </p:to>
                                    </p:set>
                                    <p:animEffect transition="in" filter="fade">
                                      <p:cBhvr additive="repl">
                                        <p:cTn id="12" dur="2000"/>
                                        <p:tgtEl>
                                          <p:spTgt spid="430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additive="repl">
                                        <p:cTn id="16" dur="1" fill="hold">
                                          <p:stCondLst>
                                            <p:cond delay="0"/>
                                          </p:stCondLst>
                                        </p:cTn>
                                        <p:tgtEl>
                                          <p:spTgt spid="43011">
                                            <p:txEl>
                                              <p:pRg st="3" end="3"/>
                                            </p:txEl>
                                          </p:spTgt>
                                        </p:tgtEl>
                                        <p:attrNameLst>
                                          <p:attrName>style.visibility</p:attrName>
                                        </p:attrNameLst>
                                      </p:cBhvr>
                                      <p:to>
                                        <p:strVal val="visible"/>
                                      </p:to>
                                    </p:set>
                                    <p:animEffect transition="in" filter="fade">
                                      <p:cBhvr additive="repl">
                                        <p:cTn id="17" dur="2000"/>
                                        <p:tgtEl>
                                          <p:spTgt spid="430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43011"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Distillation Column Cont'd</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43012" name="Text Box 3"/>
          <p:cNvSpPr txBox="1">
            <a:spLocks noChangeArrowheads="1"/>
          </p:cNvSpPr>
          <p:nvPr/>
        </p:nvSpPr>
        <p:spPr bwMode="auto">
          <a:xfrm>
            <a:off x="1247775" y="2176463"/>
            <a:ext cx="8027988" cy="5351462"/>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Fractions with shorter chains evaporate more easily than those with longer chains.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Longer hydrocarbon molecules that condense at higher temperatures are collected at different points nearer the bottom of the column.</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Heavier fractions are evaporated in the vacuum tower with similar temperature, but lower pressure.</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Very few of the components come out of the fractional distillation column ready for market (further refining is required).</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4403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Distillation Column Cont'd</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44036" name="Text Box 3"/>
          <p:cNvSpPr txBox="1">
            <a:spLocks noChangeArrowheads="1"/>
          </p:cNvSpPr>
          <p:nvPr/>
        </p:nvSpPr>
        <p:spPr bwMode="auto">
          <a:xfrm>
            <a:off x="1247775" y="2320925"/>
            <a:ext cx="8383588"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Light-end hydrocarbons are distilled off from heated crude oil at pressure slightly above atmospheric.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Tower overhead vapour is cooled by exchanging heat with crude oil and routed to overhead product accumulator.</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Condensed naphtha in the accumulator is separated from water.</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Crude Oil in Canada</a:t>
            </a:r>
          </a:p>
        </p:txBody>
      </p:sp>
      <p:sp>
        <p:nvSpPr>
          <p:cNvPr id="819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Quick facts</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8196" name="Text Box 3"/>
          <p:cNvSpPr txBox="1">
            <a:spLocks noChangeArrowheads="1"/>
          </p:cNvSpPr>
          <p:nvPr/>
        </p:nvSpPr>
        <p:spPr bwMode="auto">
          <a:xfrm>
            <a:off x="1247775" y="2139950"/>
            <a:ext cx="8027988"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Canada has the third largest oil reserves in the world.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97 percent of these reserves are in the oil sands.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Canada’s oil sands are found in three deposits – the Athabasca, Peace River and Cold Lake deposits in Alberta and Saskatchewan.</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oil sands are at the surface near Fort McMurray but deeper underground in the other areas.</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4505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Distillation Column Cont'd</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45060" name="Text Box 3"/>
          <p:cNvSpPr txBox="1">
            <a:spLocks noChangeArrowheads="1"/>
          </p:cNvSpPr>
          <p:nvPr/>
        </p:nvSpPr>
        <p:spPr bwMode="auto">
          <a:xfrm>
            <a:off x="1247775" y="2176463"/>
            <a:ext cx="8027988" cy="5351462"/>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p:txBody>
      </p:sp>
      <p:graphicFrame>
        <p:nvGraphicFramePr>
          <p:cNvPr id="46084" name="Group 4"/>
          <p:cNvGraphicFramePr>
            <a:graphicFrameLocks noGrp="1"/>
          </p:cNvGraphicFramePr>
          <p:nvPr/>
        </p:nvGraphicFramePr>
        <p:xfrm>
          <a:off x="1389063" y="2300288"/>
          <a:ext cx="7850187" cy="6013450"/>
        </p:xfrm>
        <a:graphic>
          <a:graphicData uri="http://schemas.openxmlformats.org/drawingml/2006/table">
            <a:tbl>
              <a:tblPr/>
              <a:tblGrid>
                <a:gridCol w="3949700"/>
                <a:gridCol w="3900487"/>
              </a:tblGrid>
              <a:tr h="6013450">
                <a:tc>
                  <a:txBody>
                    <a:bodyPr/>
                    <a:lstStyle/>
                    <a:p>
                      <a:pPr marL="0" marR="0" lvl="0" indent="0" algn="ctr" defTabSz="447675" rtl="0" eaLnBrk="1" fontAlgn="base" latinLnBrk="0" hangingPunct="0">
                        <a:lnSpc>
                          <a:spcPct val="93000"/>
                        </a:lnSpc>
                        <a:spcBef>
                          <a:spcPct val="0"/>
                        </a:spcBef>
                        <a:spcAft>
                          <a:spcPts val="170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700" b="1" i="0" u="none" strike="noStrike" cap="none" normalizeH="0" baseline="0" smtClean="0">
                          <a:ln>
                            <a:noFill/>
                          </a:ln>
                          <a:solidFill>
                            <a:srgbClr val="0047FF"/>
                          </a:solidFill>
                          <a:effectLst/>
                          <a:latin typeface="Arial" charset="0"/>
                          <a:ea typeface="SimSun" charset="-122"/>
                        </a:rPr>
                        <a:t>AT THE TOP OF THE COLUMN</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Short carbon chains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Light molecules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Low boiling points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Gases &amp; very runny liquids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Very volatile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Highly flammable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Light colour </a:t>
                      </a:r>
                    </a:p>
                  </a:txBody>
                  <a:tcPr marL="36000" marR="36000" marT="50994" marB="36000" horzOverflow="overflow">
                    <a:lnL>
                      <a:noFill/>
                    </a:lnL>
                    <a:lnR>
                      <a:noFill/>
                    </a:lnR>
                    <a:lnT>
                      <a:noFill/>
                    </a:lnT>
                    <a:lnB>
                      <a:noFill/>
                    </a:lnB>
                    <a:lnTlToBr>
                      <a:noFill/>
                    </a:lnTlToBr>
                    <a:lnBlToTr>
                      <a:noFill/>
                    </a:lnBlToTr>
                    <a:noFill/>
                  </a:tcPr>
                </a:tc>
                <a:tc>
                  <a:txBody>
                    <a:bodyPr/>
                    <a:lstStyle/>
                    <a:p>
                      <a:pPr marL="0" marR="0" lvl="0" indent="0" algn="ctr" defTabSz="447675" rtl="0" eaLnBrk="1" fontAlgn="base" latinLnBrk="0" hangingPunct="0">
                        <a:lnSpc>
                          <a:spcPct val="93000"/>
                        </a:lnSpc>
                        <a:spcBef>
                          <a:spcPct val="0"/>
                        </a:spcBef>
                        <a:spcAft>
                          <a:spcPts val="170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700" b="1" i="0" u="none" strike="noStrike" cap="none" normalizeH="0" baseline="0" smtClean="0">
                          <a:ln>
                            <a:noFill/>
                          </a:ln>
                          <a:solidFill>
                            <a:srgbClr val="0047FF"/>
                          </a:solidFill>
                          <a:effectLst/>
                          <a:latin typeface="Arial" charset="0"/>
                          <a:ea typeface="SimSun" charset="-122"/>
                        </a:rPr>
                        <a:t>AT THE BOTTOM OF THE COLUMN</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Long carbon chains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Heavy molecules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High boiling points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Thick, viscous liquids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Low volatility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Not very flammable </a:t>
                      </a:r>
                    </a:p>
                    <a:p>
                      <a:pPr marL="0" marR="0" lvl="0" indent="0" algn="ctr" defTabSz="447675" rtl="0" eaLnBrk="1" fontAlgn="base" latinLnBrk="0" hangingPunct="0">
                        <a:lnSpc>
                          <a:spcPct val="93000"/>
                        </a:lnSpc>
                        <a:spcBef>
                          <a:spcPct val="0"/>
                        </a:spcBef>
                        <a:spcAft>
                          <a:spcPts val="1138"/>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Lst>
                      </a:pPr>
                      <a:r>
                        <a:rPr kumimoji="0" lang="en-CA" sz="1800" b="0" i="0" u="none" strike="noStrike" cap="none" normalizeH="0" baseline="0" smtClean="0">
                          <a:ln>
                            <a:noFill/>
                          </a:ln>
                          <a:solidFill>
                            <a:srgbClr val="000000"/>
                          </a:solidFill>
                          <a:effectLst/>
                          <a:latin typeface="Arial" charset="0"/>
                          <a:ea typeface="SimSun" charset="-122"/>
                        </a:rPr>
                        <a:t>Dark colour </a:t>
                      </a:r>
                    </a:p>
                  </a:txBody>
                  <a:tcPr marL="36000" marR="36000" marT="50994" marB="36000" horzOverflow="overflow">
                    <a:lnL>
                      <a:noFill/>
                    </a:lnL>
                    <a:lnR>
                      <a:noFill/>
                    </a:lnR>
                    <a:lnT>
                      <a:noFill/>
                    </a:lnT>
                    <a:lnB>
                      <a:noFill/>
                    </a:lnB>
                    <a:lnTlToBr>
                      <a:noFill/>
                    </a:lnTlToBr>
                    <a:lnBlToTr>
                      <a:noFill/>
                    </a:lnBlToTr>
                    <a:noFill/>
                  </a:tcPr>
                </a:tc>
              </a:tr>
            </a:tbl>
          </a:graphicData>
        </a:graphic>
      </p:graphicFrame>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46083"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Distillation Column Design</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46084" name="Text Box 3"/>
          <p:cNvSpPr txBox="1">
            <a:spLocks noChangeArrowheads="1"/>
          </p:cNvSpPr>
          <p:nvPr/>
        </p:nvSpPr>
        <p:spPr bwMode="auto">
          <a:xfrm>
            <a:off x="1247775" y="2176463"/>
            <a:ext cx="8027988" cy="5351462"/>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Inside the distillation column are a number of trays with perforations in them which permit the vapour to rise in the column.</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Gravity causes the denser liquids to drop towards the bottom of the column while the less dense vapours move towards the top.</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Devices called bubble caps are fitted on each perforation and force the vapours to bubble through the liquid on each try.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While bubbling through each tray, desenser compounds will condense out of the vapour and stay behind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4710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Distillation Column Design</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47108" name="Picture 3"/>
          <p:cNvPicPr>
            <a:picLocks noChangeAspect="1" noChangeArrowheads="1"/>
          </p:cNvPicPr>
          <p:nvPr/>
        </p:nvPicPr>
        <p:blipFill>
          <a:blip r:embed="rId4"/>
          <a:srcRect t="346" r="716" b="365"/>
          <a:stretch>
            <a:fillRect/>
          </a:stretch>
        </p:blipFill>
        <p:spPr bwMode="auto">
          <a:xfrm>
            <a:off x="1781175" y="2147888"/>
            <a:ext cx="6921500" cy="4210050"/>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48131"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Distillation Column Design</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48132" name="Text Box 3"/>
          <p:cNvSpPr txBox="1">
            <a:spLocks noChangeArrowheads="1"/>
          </p:cNvSpPr>
          <p:nvPr/>
        </p:nvSpPr>
        <p:spPr bwMode="auto">
          <a:xfrm>
            <a:off x="1247775" y="2428875"/>
            <a:ext cx="8383588"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pic>
        <p:nvPicPr>
          <p:cNvPr id="48133" name="Picture 4"/>
          <p:cNvPicPr>
            <a:picLocks noChangeAspect="1" noChangeArrowheads="1"/>
          </p:cNvPicPr>
          <p:nvPr/>
        </p:nvPicPr>
        <p:blipFill>
          <a:blip r:embed="rId4"/>
          <a:srcRect l="5524" b="8505"/>
          <a:stretch>
            <a:fillRect/>
          </a:stretch>
        </p:blipFill>
        <p:spPr bwMode="auto">
          <a:xfrm>
            <a:off x="1962150" y="1962150"/>
            <a:ext cx="5708650" cy="4637088"/>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4915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Distillation Column Cont'd</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49156" name="Text Box 3"/>
          <p:cNvSpPr txBox="1">
            <a:spLocks noChangeArrowheads="1"/>
          </p:cNvSpPr>
          <p:nvPr/>
        </p:nvSpPr>
        <p:spPr bwMode="auto">
          <a:xfrm>
            <a:off x="1247775" y="2428875"/>
            <a:ext cx="8383588"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Sent back to the column by reflux  or withdrawn for processing in naphtha fractionation unit</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Kerosene and light diesel cuts are withdrawn as sidestreams  and  steam stripped in steam strippers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Further cooled in heat exchangers and sent to storage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Hot atmospheric bottoms (reduced crude), at approx. 340 Deg. C, is transferred to vacuum tower heater</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5017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What about the Crude that doesn't Evaporate?</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51203" name="Text Box 3"/>
          <p:cNvSpPr txBox="1">
            <a:spLocks noChangeArrowheads="1"/>
          </p:cNvSpPr>
          <p:nvPr/>
        </p:nvSpPr>
        <p:spPr bwMode="auto">
          <a:xfrm>
            <a:off x="1427163" y="2674938"/>
            <a:ext cx="8027987" cy="5351462"/>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Crude oil coming out of the bottom of the primary distillation tower, which did not boil off and is known as straight run, still contains valuable petroleum products which must be fractionated.</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highest, and heaviest, cut point in the primary distillation tower is at about 750 degrees Fahrenheit; most towers cannot handle going higher than this temperature.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47FF"/>
                </a:solidFill>
                <a:latin typeface="Times New Roman" pitchFamily="16" charset="0"/>
              </a:rPr>
              <a:t>So how do you crack the heaviest cuts without melting your distillation tower?   </a:t>
            </a: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additive="repl">
                                        <p:cTn id="6" dur="1" fill="hold">
                                          <p:stCondLst>
                                            <p:cond delay="0"/>
                                          </p:stCondLst>
                                        </p:cTn>
                                        <p:tgtEl>
                                          <p:spTgt spid="51203">
                                            <p:txEl>
                                              <p:pRg st="1" end="1"/>
                                            </p:txEl>
                                          </p:spTgt>
                                        </p:tgtEl>
                                        <p:attrNameLst>
                                          <p:attrName>style.visibility</p:attrName>
                                        </p:attrNameLst>
                                      </p:cBhvr>
                                      <p:to>
                                        <p:strVal val="visible"/>
                                      </p:to>
                                    </p:set>
                                    <p:animEffect transition="in" filter="fade">
                                      <p:cBhvr additive="repl">
                                        <p:cTn id="7" dur="2000"/>
                                        <p:tgtEl>
                                          <p:spTgt spid="5120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additive="repl">
                                        <p:cTn id="11" dur="1" fill="hold">
                                          <p:stCondLst>
                                            <p:cond delay="0"/>
                                          </p:stCondLst>
                                        </p:cTn>
                                        <p:tgtEl>
                                          <p:spTgt spid="51203">
                                            <p:txEl>
                                              <p:pRg st="2" end="2"/>
                                            </p:txEl>
                                          </p:spTgt>
                                        </p:tgtEl>
                                        <p:attrNameLst>
                                          <p:attrName>style.visibility</p:attrName>
                                        </p:attrNameLst>
                                      </p:cBhvr>
                                      <p:to>
                                        <p:strVal val="visible"/>
                                      </p:to>
                                    </p:set>
                                    <p:animEffect transition="in" filter="fade">
                                      <p:cBhvr additive="repl">
                                        <p:cTn id="12" dur="2000"/>
                                        <p:tgtEl>
                                          <p:spTgt spid="512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51203"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Vacuum Distillation Tower</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51204" name="Text Box 3"/>
          <p:cNvSpPr txBox="1">
            <a:spLocks noChangeArrowheads="1"/>
          </p:cNvSpPr>
          <p:nvPr/>
        </p:nvSpPr>
        <p:spPr bwMode="auto">
          <a:xfrm>
            <a:off x="1427163" y="2319338"/>
            <a:ext cx="8026400" cy="5351462"/>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To fraction off heavier crude oils, you have to cheat by using a lower pressure; thus you use a vacuum distillation tower. Using a lower pressure equates to a lower boiling temperature.</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However, even though the straight run residue has flashed, it will not crack since the temperature is too low.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To keep the tower below atmospheric pressure, a vacuum pump or steam eductor is used.</a:t>
            </a:r>
            <a:r>
              <a:rPr lang="en-CA" sz="2200">
                <a:solidFill>
                  <a:srgbClr val="0047FF"/>
                </a:solidFill>
                <a:latin typeface="Times New Roman" pitchFamily="16" charset="0"/>
              </a:rPr>
              <a:t>   </a:t>
            </a: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5222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Vacuum Distillation Tower</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52228" name="Picture 3"/>
          <p:cNvPicPr>
            <a:picLocks noChangeAspect="1" noChangeArrowheads="1"/>
          </p:cNvPicPr>
          <p:nvPr/>
        </p:nvPicPr>
        <p:blipFill>
          <a:blip r:embed="rId4"/>
          <a:srcRect r="2481"/>
          <a:stretch>
            <a:fillRect/>
          </a:stretch>
        </p:blipFill>
        <p:spPr bwMode="auto">
          <a:xfrm>
            <a:off x="1971675" y="1963738"/>
            <a:ext cx="6415088" cy="4816475"/>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3250"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53251"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Vacuum Distillation Tower Cont'd</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54275" name="Text Box 3"/>
          <p:cNvSpPr txBox="1">
            <a:spLocks noChangeArrowheads="1"/>
          </p:cNvSpPr>
          <p:nvPr/>
        </p:nvSpPr>
        <p:spPr bwMode="auto">
          <a:xfrm>
            <a:off x="1427163" y="2319338"/>
            <a:ext cx="7848600" cy="5351462"/>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vacuum distillation tower is provided with a cold recycle (quench) to lower the bottom temperature and to avoid coking.</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heavy fractionated product (usually diesel) is drawn as  a sidestream and exchanges heat with crude oil in the preheat train.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It is partly used as top and intermediate reflux to the column, and the balance is sent to storage after cooling.</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b="1" i="1">
                <a:solidFill>
                  <a:srgbClr val="0047FF"/>
                </a:solidFill>
                <a:latin typeface="Times New Roman" pitchFamily="16" charset="0"/>
              </a:rPr>
              <a:t>Question:</a:t>
            </a:r>
            <a:r>
              <a:rPr lang="en-CA" sz="2200">
                <a:solidFill>
                  <a:srgbClr val="000000"/>
                </a:solidFill>
                <a:latin typeface="Times New Roman" pitchFamily="16" charset="0"/>
              </a:rPr>
              <a:t> Why is coking in the vacuum distillation tower a bad thing?</a:t>
            </a: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54275">
                                            <p:txEl>
                                              <p:pRg st="3" end="3"/>
                                            </p:txEl>
                                          </p:spTgt>
                                        </p:tgtEl>
                                        <p:attrNameLst>
                                          <p:attrName>style.visibility</p:attrName>
                                        </p:attrNameLst>
                                      </p:cBhvr>
                                      <p:to>
                                        <p:strVal val="visible"/>
                                      </p:to>
                                    </p:set>
                                    <p:anim calcmode="lin" valueType="num">
                                      <p:cBhvr additive="repl">
                                        <p:cTn id="7" dur="500" fill="hold"/>
                                        <p:tgtEl>
                                          <p:spTgt spid="54275">
                                            <p:txEl>
                                              <p:pRg st="3" end="3"/>
                                            </p:txEl>
                                          </p:spTgt>
                                        </p:tgtEl>
                                        <p:attrNameLst>
                                          <p:attrName>ppt_x</p:attrName>
                                        </p:attrNameLst>
                                      </p:cBhvr>
                                      <p:tavLst>
                                        <p:tav tm="100000">
                                          <p:val>
                                            <p:strVal val="#ppt_x"/>
                                          </p:val>
                                        </p:tav>
                                        <p:tav tm="100000">
                                          <p:val>
                                            <p:strVal val="#ppt_x"/>
                                          </p:val>
                                        </p:tav>
                                      </p:tavLst>
                                    </p:anim>
                                    <p:anim calcmode="lin" valueType="num">
                                      <p:cBhvr additive="repl">
                                        <p:cTn id="8" dur="500" fill="hold"/>
                                        <p:tgtEl>
                                          <p:spTgt spid="54275">
                                            <p:txEl>
                                              <p:pRg st="3" end="3"/>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5427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What is Refluxing and Reboiling?</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54276" name="Text Box 3"/>
          <p:cNvSpPr txBox="1">
            <a:spLocks noChangeArrowheads="1"/>
          </p:cNvSpPr>
          <p:nvPr/>
        </p:nvSpPr>
        <p:spPr bwMode="auto">
          <a:xfrm>
            <a:off x="1427163" y="2212975"/>
            <a:ext cx="8027987"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evaporation and condensation of  crude oil must be kept in a certain equilibrium. However, conditions may form that upset the balance in the distillation tower which must be remedied.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One of these situations is the possibility of heavier hydrocarbons making their way up the tower and out through the top. To remove any heavy product that has manged to ascend the tower, the gases from the top extraction line are run through a cooler.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What this will do is condense the heavier hydrocarbons out of the lighter products. The heavier products, now in liquid state, will be reintroduced at a lower level in the tower. This is refluxing</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21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Crude Oil in Canada</a:t>
            </a:r>
          </a:p>
        </p:txBody>
      </p:sp>
      <p:sp>
        <p:nvSpPr>
          <p:cNvPr id="921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Recovering the Oil</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9220" name="Text Box 3"/>
          <p:cNvSpPr txBox="1">
            <a:spLocks noChangeArrowheads="1"/>
          </p:cNvSpPr>
          <p:nvPr/>
        </p:nvSpPr>
        <p:spPr bwMode="auto">
          <a:xfrm>
            <a:off x="1247775" y="2139950"/>
            <a:ext cx="8027988"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Oil sands are recovered using two main methods: mining and drilling (in situ). The method used depends on how deep the reserves are deposited.</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47FF"/>
                </a:solidFill>
                <a:latin typeface="Times New Roman" pitchFamily="16" charset="0"/>
              </a:rPr>
              <a:t>Drilling: </a:t>
            </a:r>
            <a:r>
              <a:rPr lang="en-CA" sz="2200">
                <a:solidFill>
                  <a:srgbClr val="000000"/>
                </a:solidFill>
                <a:latin typeface="Times New Roman" pitchFamily="16" charset="0"/>
              </a:rPr>
              <a:t>80 percent of oil sands reserves are too deep to be mined so are recovered in place, or in situ, by drilling wells. Drilling (in situ) methods create minimal land disturbance and does not require tailing ponds.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47FF"/>
                </a:solidFill>
                <a:latin typeface="Times New Roman" pitchFamily="16" charset="0"/>
              </a:rPr>
              <a:t>Mining:</a:t>
            </a:r>
            <a:r>
              <a:rPr lang="en-CA" sz="2200">
                <a:solidFill>
                  <a:srgbClr val="000000"/>
                </a:solidFill>
                <a:latin typeface="Times New Roman" pitchFamily="16" charset="0"/>
              </a:rPr>
              <a:t> 20 percent of the oil sands reserves are close enough to the surface to be mined using large shovels and trucks.</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5529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What is Refluxing and Reboiling?</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55300" name="Text Box 3"/>
          <p:cNvSpPr txBox="1">
            <a:spLocks noChangeArrowheads="1"/>
          </p:cNvSpPr>
          <p:nvPr/>
        </p:nvSpPr>
        <p:spPr bwMode="auto">
          <a:xfrm>
            <a:off x="1427163" y="2212975"/>
            <a:ext cx="8027987"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If heavier hydrocarbons can work their way to the top of the tower, then lighter products can become entrained at the bottom.</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To separate the lighter products from the heavier products, liquid crude is drawn off from the bottom of the tower and is heated up through a reboiler.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lighter hydrocarbons will boil off and will be reintroduced at a higher level in the tower.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advantage of a reboiler is that it can save a refinery energy and money since it only has to process a fraction of the total volume of crude in the tower to obtain additional recovery.  </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6322"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56323"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What is Refluxing and Reboiling?</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57347" name="Text Box 3"/>
          <p:cNvSpPr txBox="1">
            <a:spLocks noChangeArrowheads="1"/>
          </p:cNvSpPr>
          <p:nvPr/>
        </p:nvSpPr>
        <p:spPr bwMode="auto">
          <a:xfrm>
            <a:off x="1427163" y="2247900"/>
            <a:ext cx="8027987"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Reboiling can also be used in the middle of column as well to promote better separation of hydrocarbons. This is done by the reboiler adding heat to push lighter molecule up the column.</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On the flip-side, the refluxing process can also be introduced at the middle of the column to help condense heavier molecules.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This comes in handy when dealing with a very light crude or a very heavy crude; adjusting the reboiling rate or reflux rate can ensure continuous separation of heavy and light hydrocarbons.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This also applied to </a:t>
            </a:r>
            <a:r>
              <a:rPr lang="en-CA" sz="2200">
                <a:solidFill>
                  <a:srgbClr val="0047FF"/>
                </a:solidFill>
                <a:latin typeface="Times New Roman" pitchFamily="16" charset="0"/>
              </a:rPr>
              <a:t>“extreme distillation”</a:t>
            </a:r>
            <a:r>
              <a:rPr lang="en-CA" sz="2200">
                <a:solidFill>
                  <a:srgbClr val="000000"/>
                </a:solidFill>
                <a:latin typeface="Times New Roman" pitchFamily="16" charset="0"/>
              </a:rPr>
              <a:t>  </a:t>
            </a: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57347">
                                            <p:txEl>
                                              <p:pRg st="3" end="3"/>
                                            </p:txEl>
                                          </p:spTgt>
                                        </p:tgtEl>
                                        <p:attrNameLst>
                                          <p:attrName>style.visibility</p:attrName>
                                        </p:attrNameLst>
                                      </p:cBhvr>
                                      <p:to>
                                        <p:strVal val="visible"/>
                                      </p:to>
                                    </p:set>
                                    <p:anim calcmode="lin" valueType="num">
                                      <p:cBhvr additive="repl">
                                        <p:cTn id="7" dur="500" fill="hold"/>
                                        <p:tgtEl>
                                          <p:spTgt spid="57347">
                                            <p:txEl>
                                              <p:pRg st="3" end="3"/>
                                            </p:txEl>
                                          </p:spTgt>
                                        </p:tgtEl>
                                        <p:attrNameLst>
                                          <p:attrName>ppt_x</p:attrName>
                                        </p:attrNameLst>
                                      </p:cBhvr>
                                      <p:tavLst>
                                        <p:tav tm="100000">
                                          <p:val>
                                            <p:strVal val="#ppt_x"/>
                                          </p:val>
                                        </p:tav>
                                        <p:tav tm="100000">
                                          <p:val>
                                            <p:strVal val="#ppt_x"/>
                                          </p:val>
                                        </p:tav>
                                      </p:tavLst>
                                    </p:anim>
                                    <p:anim calcmode="lin" valueType="num">
                                      <p:cBhvr additive="repl">
                                        <p:cTn id="8" dur="500" fill="hold"/>
                                        <p:tgtEl>
                                          <p:spTgt spid="57347">
                                            <p:txEl>
                                              <p:pRg st="3" end="3"/>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Distilling Crude Oil</a:t>
            </a:r>
          </a:p>
        </p:txBody>
      </p:sp>
      <p:sp>
        <p:nvSpPr>
          <p:cNvPr id="5734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Refluxing and Reboiling</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57348" name="Picture 3"/>
          <p:cNvPicPr>
            <a:picLocks noChangeAspect="1" noChangeArrowheads="1"/>
          </p:cNvPicPr>
          <p:nvPr/>
        </p:nvPicPr>
        <p:blipFill>
          <a:blip r:embed="rId4"/>
          <a:srcRect/>
          <a:stretch>
            <a:fillRect/>
          </a:stretch>
        </p:blipFill>
        <p:spPr bwMode="auto">
          <a:xfrm>
            <a:off x="1247775" y="2171700"/>
            <a:ext cx="8023225" cy="4427538"/>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8370" name="Text Box 1"/>
          <p:cNvSpPr txBox="1">
            <a:spLocks noChangeArrowheads="1"/>
          </p:cNvSpPr>
          <p:nvPr/>
        </p:nvSpPr>
        <p:spPr bwMode="auto">
          <a:xfrm>
            <a:off x="2139950" y="439738"/>
            <a:ext cx="7850188"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Catalytic Cracking and Crackling</a:t>
            </a:r>
          </a:p>
        </p:txBody>
      </p:sp>
      <p:sp>
        <p:nvSpPr>
          <p:cNvPr id="58371" name="Text Box 2"/>
          <p:cNvSpPr txBox="1">
            <a:spLocks noChangeArrowheads="1"/>
          </p:cNvSpPr>
          <p:nvPr/>
        </p:nvSpPr>
        <p:spPr bwMode="auto">
          <a:xfrm>
            <a:off x="6421438" y="2330450"/>
            <a:ext cx="3211512" cy="344488"/>
          </a:xfrm>
          <a:prstGeom prst="rect">
            <a:avLst/>
          </a:prstGeom>
          <a:noFill/>
          <a:ln w="9525">
            <a:noFill/>
            <a:round/>
            <a:headEnd/>
            <a:tailEnd/>
          </a:ln>
        </p:spPr>
        <p:txBody>
          <a:bodyPr lIns="90000" tIns="45000" rIns="90000" bIns="45000"/>
          <a:lstStyle/>
          <a:p>
            <a:pPr algn="ct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2200" b="1">
                <a:solidFill>
                  <a:srgbClr val="0047FF"/>
                </a:solidFill>
              </a:rPr>
              <a:t>Catalytic Cracking and Crackling</a:t>
            </a:r>
          </a:p>
        </p:txBody>
      </p:sp>
      <p:sp>
        <p:nvSpPr>
          <p:cNvPr id="59395" name="Text Box 3"/>
          <p:cNvSpPr txBox="1">
            <a:spLocks noChangeArrowheads="1"/>
          </p:cNvSpPr>
          <p:nvPr/>
        </p:nvSpPr>
        <p:spPr bwMode="auto">
          <a:xfrm>
            <a:off x="6421438" y="3284538"/>
            <a:ext cx="2674937" cy="374650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Overview</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Flow and Process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Chemistry</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Q &amp; A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pic>
        <p:nvPicPr>
          <p:cNvPr id="58373" name="Picture 4"/>
          <p:cNvPicPr>
            <a:picLocks noChangeAspect="1" noChangeArrowheads="1"/>
          </p:cNvPicPr>
          <p:nvPr/>
        </p:nvPicPr>
        <p:blipFill>
          <a:blip r:embed="rId4"/>
          <a:srcRect b="13051"/>
          <a:stretch>
            <a:fillRect/>
          </a:stretch>
        </p:blipFill>
        <p:spPr bwMode="auto">
          <a:xfrm>
            <a:off x="1069975" y="2179638"/>
            <a:ext cx="5280025" cy="4281487"/>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59395">
                                            <p:txEl>
                                              <p:pRg st="0" end="0"/>
                                            </p:txEl>
                                          </p:spTgt>
                                        </p:tgtEl>
                                        <p:attrNameLst>
                                          <p:attrName>style.visibility</p:attrName>
                                        </p:attrNameLst>
                                      </p:cBhvr>
                                      <p:to>
                                        <p:strVal val="visible"/>
                                      </p:to>
                                    </p:set>
                                    <p:anim calcmode="lin" valueType="num">
                                      <p:cBhvr additive="repl">
                                        <p:cTn id="7" dur="500" fill="hold"/>
                                        <p:tgtEl>
                                          <p:spTgt spid="59395">
                                            <p:txEl>
                                              <p:pRg st="0" end="0"/>
                                            </p:txEl>
                                          </p:spTgt>
                                        </p:tgtEl>
                                        <p:attrNameLst>
                                          <p:attrName>ppt_x</p:attrName>
                                        </p:attrNameLst>
                                      </p:cBhvr>
                                      <p:tavLst>
                                        <p:tav tm="100000">
                                          <p:val>
                                            <p:strVal val="#ppt_x"/>
                                          </p:val>
                                        </p:tav>
                                        <p:tav tm="100000">
                                          <p:val>
                                            <p:strVal val="#ppt_x"/>
                                          </p:val>
                                        </p:tav>
                                      </p:tavLst>
                                    </p:anim>
                                    <p:anim calcmode="lin" valueType="num">
                                      <p:cBhvr additive="repl">
                                        <p:cTn id="8" dur="500" fill="hold"/>
                                        <p:tgtEl>
                                          <p:spTgt spid="59395">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additive="repl">
                                        <p:cTn id="12" dur="1" fill="hold">
                                          <p:stCondLst>
                                            <p:cond delay="0"/>
                                          </p:stCondLst>
                                        </p:cTn>
                                        <p:tgtEl>
                                          <p:spTgt spid="59395">
                                            <p:txEl>
                                              <p:pRg st="1" end="1"/>
                                            </p:txEl>
                                          </p:spTgt>
                                        </p:tgtEl>
                                        <p:attrNameLst>
                                          <p:attrName>style.visibility</p:attrName>
                                        </p:attrNameLst>
                                      </p:cBhvr>
                                      <p:to>
                                        <p:strVal val="visible"/>
                                      </p:to>
                                    </p:set>
                                    <p:anim calcmode="lin" valueType="num">
                                      <p:cBhvr additive="repl">
                                        <p:cTn id="13" dur="500" fill="hold"/>
                                        <p:tgtEl>
                                          <p:spTgt spid="59395">
                                            <p:txEl>
                                              <p:pRg st="1" end="1"/>
                                            </p:txEl>
                                          </p:spTgt>
                                        </p:tgtEl>
                                        <p:attrNameLst>
                                          <p:attrName>ppt_x</p:attrName>
                                        </p:attrNameLst>
                                      </p:cBhvr>
                                      <p:tavLst>
                                        <p:tav tm="100000">
                                          <p:val>
                                            <p:strVal val="#ppt_x"/>
                                          </p:val>
                                        </p:tav>
                                        <p:tav tm="100000">
                                          <p:val>
                                            <p:strVal val="#ppt_x"/>
                                          </p:val>
                                        </p:tav>
                                      </p:tavLst>
                                    </p:anim>
                                    <p:anim calcmode="lin" valueType="num">
                                      <p:cBhvr additive="repl">
                                        <p:cTn id="14" dur="500" fill="hold"/>
                                        <p:tgtEl>
                                          <p:spTgt spid="59395">
                                            <p:txEl>
                                              <p:pRg st="1" end="1"/>
                                            </p:txEl>
                                          </p:spTgt>
                                        </p:tgtEl>
                                        <p:attrNameLst>
                                          <p:attrName>ppt_y</p:attrName>
                                        </p:attrNameLst>
                                      </p:cBhvr>
                                      <p:tavLst>
                                        <p:tav tm="10000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additive="repl">
                                        <p:cTn id="18" dur="1" fill="hold">
                                          <p:stCondLst>
                                            <p:cond delay="0"/>
                                          </p:stCondLst>
                                        </p:cTn>
                                        <p:tgtEl>
                                          <p:spTgt spid="59395">
                                            <p:txEl>
                                              <p:pRg st="2" end="2"/>
                                            </p:txEl>
                                          </p:spTgt>
                                        </p:tgtEl>
                                        <p:attrNameLst>
                                          <p:attrName>style.visibility</p:attrName>
                                        </p:attrNameLst>
                                      </p:cBhvr>
                                      <p:to>
                                        <p:strVal val="visible"/>
                                      </p:to>
                                    </p:set>
                                    <p:anim calcmode="lin" valueType="num">
                                      <p:cBhvr additive="repl">
                                        <p:cTn id="19" dur="500" fill="hold"/>
                                        <p:tgtEl>
                                          <p:spTgt spid="59395">
                                            <p:txEl>
                                              <p:pRg st="2" end="2"/>
                                            </p:txEl>
                                          </p:spTgt>
                                        </p:tgtEl>
                                        <p:attrNameLst>
                                          <p:attrName>ppt_x</p:attrName>
                                        </p:attrNameLst>
                                      </p:cBhvr>
                                      <p:tavLst>
                                        <p:tav tm="100000">
                                          <p:val>
                                            <p:strVal val="#ppt_x"/>
                                          </p:val>
                                        </p:tav>
                                        <p:tav tm="100000">
                                          <p:val>
                                            <p:strVal val="#ppt_x"/>
                                          </p:val>
                                        </p:tav>
                                      </p:tavLst>
                                    </p:anim>
                                    <p:anim calcmode="lin" valueType="num">
                                      <p:cBhvr additive="repl">
                                        <p:cTn id="20" dur="500" fill="hold"/>
                                        <p:tgtEl>
                                          <p:spTgt spid="59395">
                                            <p:txEl>
                                              <p:pRg st="2" end="2"/>
                                            </p:txEl>
                                          </p:spTgt>
                                        </p:tgtEl>
                                        <p:attrNameLst>
                                          <p:attrName>ppt_y</p:attrName>
                                        </p:attrNameLst>
                                      </p:cBhvr>
                                      <p:tavLst>
                                        <p:tav tm="10000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additive="repl">
                                        <p:cTn id="24" dur="1" fill="hold">
                                          <p:stCondLst>
                                            <p:cond delay="0"/>
                                          </p:stCondLst>
                                        </p:cTn>
                                        <p:tgtEl>
                                          <p:spTgt spid="59395">
                                            <p:txEl>
                                              <p:pRg st="3" end="3"/>
                                            </p:txEl>
                                          </p:spTgt>
                                        </p:tgtEl>
                                        <p:attrNameLst>
                                          <p:attrName>style.visibility</p:attrName>
                                        </p:attrNameLst>
                                      </p:cBhvr>
                                      <p:to>
                                        <p:strVal val="visible"/>
                                      </p:to>
                                    </p:set>
                                    <p:anim calcmode="lin" valueType="num">
                                      <p:cBhvr additive="repl">
                                        <p:cTn id="25" dur="500" fill="hold"/>
                                        <p:tgtEl>
                                          <p:spTgt spid="59395">
                                            <p:txEl>
                                              <p:pRg st="3" end="3"/>
                                            </p:txEl>
                                          </p:spTgt>
                                        </p:tgtEl>
                                        <p:attrNameLst>
                                          <p:attrName>ppt_x</p:attrName>
                                        </p:attrNameLst>
                                      </p:cBhvr>
                                      <p:tavLst>
                                        <p:tav tm="100000">
                                          <p:val>
                                            <p:strVal val="#ppt_x"/>
                                          </p:val>
                                        </p:tav>
                                        <p:tav tm="100000">
                                          <p:val>
                                            <p:strVal val="#ppt_x"/>
                                          </p:val>
                                        </p:tav>
                                      </p:tavLst>
                                    </p:anim>
                                    <p:anim calcmode="lin" valueType="num">
                                      <p:cBhvr additive="repl">
                                        <p:cTn id="26" dur="500" fill="hold"/>
                                        <p:tgtEl>
                                          <p:spTgt spid="59395">
                                            <p:txEl>
                                              <p:pRg st="3" end="3"/>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Catalytic Cracking and Crackling</a:t>
            </a:r>
          </a:p>
        </p:txBody>
      </p:sp>
      <p:sp>
        <p:nvSpPr>
          <p:cNvPr id="5939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A Quick Overview</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59396"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47FF"/>
                </a:solidFill>
                <a:latin typeface="Times New Roman" pitchFamily="16" charset="0"/>
              </a:rPr>
              <a:t>Fluid Catalytic Cracking:</a:t>
            </a:r>
            <a:r>
              <a:rPr lang="en-CA" sz="2200">
                <a:solidFill>
                  <a:srgbClr val="000000"/>
                </a:solidFill>
                <a:latin typeface="Times New Roman" pitchFamily="16" charset="0"/>
              </a:rPr>
              <a:t> cuts high-molecular weight hydrocarbon of crude oils to more valuable gasoline through a catalytic process.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Thermal cracking on its own is only 25 per cent efficient. Catalytic cracking on the other hand is 50 per cent efficient.</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In 2007,  fluid catalytic cracking created 834 million litres of product per day in USA; twice that amount worldwide.</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Catalytic Cracking and Crackling</a:t>
            </a:r>
          </a:p>
        </p:txBody>
      </p:sp>
      <p:sp>
        <p:nvSpPr>
          <p:cNvPr id="6041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Reactor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60420"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47FF"/>
                </a:solidFill>
                <a:latin typeface="Times New Roman" pitchFamily="16" charset="0"/>
              </a:rPr>
              <a:t>In the Reactor:</a:t>
            </a:r>
            <a:r>
              <a:rPr lang="en-CA" sz="2200">
                <a:solidFill>
                  <a:srgbClr val="000000"/>
                </a:solidFill>
                <a:latin typeface="Times New Roman" pitchFamily="16" charset="0"/>
              </a:rPr>
              <a:t> Heavy Oil + Steam Catalyst </a:t>
            </a:r>
            <a:r>
              <a:rPr lang="en-CA" sz="2200">
                <a:solidFill>
                  <a:srgbClr val="0047FF"/>
                </a:solidFill>
                <a:latin typeface="Times New Roman" pitchFamily="16" charset="0"/>
              </a:rPr>
              <a:t>--&gt;</a:t>
            </a:r>
            <a:r>
              <a:rPr lang="en-CA" sz="2200">
                <a:solidFill>
                  <a:srgbClr val="000000"/>
                </a:solidFill>
                <a:latin typeface="Times New Roman" pitchFamily="16" charset="0"/>
              </a:rPr>
              <a:t> Catalyst-Coke + Light Oil  (Naphtha, fuel oil, off  gas)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Feed to Catalyst riser (7) Cracking in  reactor @ 535 degrees Celsius at 1.72  Bar (G)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Separate spent catalyst via hydrocarbon</a:t>
            </a:r>
          </a:p>
          <a:p>
            <a:pPr marL="592138" indent="-401638">
              <a:lnSpc>
                <a:spcPct val="120000"/>
              </a:lnSpc>
              <a:spcAft>
                <a:spcPts val="1875"/>
              </a:spcAft>
              <a:buClr>
                <a:srgbClr val="0047FF"/>
              </a:buClr>
              <a:buSzPct val="45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Use 2 stages cyclones in reactor</a:t>
            </a:r>
          </a:p>
          <a:p>
            <a:pPr marL="592138" indent="-401638">
              <a:lnSpc>
                <a:spcPct val="120000"/>
              </a:lnSpc>
              <a:spcAft>
                <a:spcPts val="1875"/>
              </a:spcAft>
              <a:buClr>
                <a:srgbClr val="0047FF"/>
              </a:buClr>
              <a:buSzPct val="45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Use steam to strip Hydrocarbon vapour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Catalytic Cracking and Crackling</a:t>
            </a:r>
          </a:p>
        </p:txBody>
      </p:sp>
      <p:sp>
        <p:nvSpPr>
          <p:cNvPr id="61443"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Reactor Flow</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61444" name="Text Box 3"/>
          <p:cNvSpPr txBox="1">
            <a:spLocks noChangeArrowheads="1"/>
          </p:cNvSpPr>
          <p:nvPr/>
        </p:nvSpPr>
        <p:spPr bwMode="auto">
          <a:xfrm>
            <a:off x="1247775" y="2139950"/>
            <a:ext cx="7670800" cy="5351463"/>
          </a:xfrm>
          <a:prstGeom prst="rect">
            <a:avLst/>
          </a:prstGeom>
          <a:noFill/>
          <a:ln w="9525">
            <a:noFill/>
            <a:round/>
            <a:headEnd/>
            <a:tailEnd/>
          </a:ln>
        </p:spPr>
        <p:txBody>
          <a:bodyPr wrap="none" anchor="ctr"/>
          <a:lstStyle/>
          <a:p>
            <a:endParaRPr lang="en-CA"/>
          </a:p>
        </p:txBody>
      </p:sp>
      <p:pic>
        <p:nvPicPr>
          <p:cNvPr id="61445" name="Picture 4"/>
          <p:cNvPicPr>
            <a:picLocks noChangeAspect="1" noChangeArrowheads="1"/>
          </p:cNvPicPr>
          <p:nvPr/>
        </p:nvPicPr>
        <p:blipFill>
          <a:blip r:embed="rId4"/>
          <a:srcRect/>
          <a:stretch>
            <a:fillRect/>
          </a:stretch>
        </p:blipFill>
        <p:spPr bwMode="auto">
          <a:xfrm>
            <a:off x="1552575" y="1963738"/>
            <a:ext cx="7321550" cy="5043487"/>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246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Catalytic Cracking and Crackling</a:t>
            </a:r>
          </a:p>
        </p:txBody>
      </p:sp>
      <p:sp>
        <p:nvSpPr>
          <p:cNvPr id="6246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Reactor</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62468" name="Picture 3"/>
          <p:cNvPicPr>
            <a:picLocks noChangeAspect="1" noChangeArrowheads="1"/>
          </p:cNvPicPr>
          <p:nvPr/>
        </p:nvPicPr>
        <p:blipFill>
          <a:blip r:embed="rId4"/>
          <a:srcRect/>
          <a:stretch>
            <a:fillRect/>
          </a:stretch>
        </p:blipFill>
        <p:spPr bwMode="auto">
          <a:xfrm>
            <a:off x="3567113" y="1962150"/>
            <a:ext cx="3694112" cy="4835525"/>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3490"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Catalytic Cracking and Crackling</a:t>
            </a:r>
          </a:p>
        </p:txBody>
      </p:sp>
      <p:sp>
        <p:nvSpPr>
          <p:cNvPr id="63491"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Regenerator</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63492" name="Text Box 3"/>
          <p:cNvSpPr txBox="1">
            <a:spLocks noChangeArrowheads="1"/>
          </p:cNvSpPr>
          <p:nvPr/>
        </p:nvSpPr>
        <p:spPr bwMode="auto">
          <a:xfrm>
            <a:off x="4994275" y="3032125"/>
            <a:ext cx="39243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dirty="0">
                <a:solidFill>
                  <a:srgbClr val="000000"/>
                </a:solidFill>
                <a:latin typeface="Times New Roman" pitchFamily="16" charset="0"/>
              </a:rPr>
              <a:t>Catalyst is covered by coke and </a:t>
            </a:r>
            <a:r>
              <a:rPr lang="en-CA" sz="2200" dirty="0" smtClean="0">
                <a:solidFill>
                  <a:srgbClr val="000000"/>
                </a:solidFill>
                <a:latin typeface="Times New Roman" pitchFamily="16" charset="0"/>
              </a:rPr>
              <a:t>reduced </a:t>
            </a:r>
            <a:endParaRPr lang="en-CA" sz="2200" dirty="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dirty="0">
                <a:solidFill>
                  <a:srgbClr val="000000"/>
                </a:solidFill>
                <a:latin typeface="Times New Roman" pitchFamily="16" charset="0"/>
              </a:rPr>
              <a:t>Uses combustion air to burn the coke off @ 715 </a:t>
            </a:r>
            <a:r>
              <a:rPr lang="en-CA" sz="2200" dirty="0" err="1">
                <a:solidFill>
                  <a:srgbClr val="000000"/>
                </a:solidFill>
                <a:latin typeface="Times New Roman" pitchFamily="16" charset="0"/>
              </a:rPr>
              <a:t>degress</a:t>
            </a:r>
            <a:r>
              <a:rPr lang="en-CA" sz="2200" dirty="0">
                <a:solidFill>
                  <a:srgbClr val="000000"/>
                </a:solidFill>
                <a:latin typeface="Times New Roman" pitchFamily="16" charset="0"/>
              </a:rPr>
              <a:t> Celsius , at 2.41 Bar (G)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dirty="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dirty="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dirty="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dirty="0">
              <a:solidFill>
                <a:srgbClr val="000000"/>
              </a:solidFill>
              <a:latin typeface="Times New Roman" pitchFamily="16" charset="0"/>
            </a:endParaRPr>
          </a:p>
        </p:txBody>
      </p:sp>
      <p:pic>
        <p:nvPicPr>
          <p:cNvPr id="63493" name="Picture 4"/>
          <p:cNvPicPr>
            <a:picLocks noChangeAspect="1" noChangeArrowheads="1"/>
          </p:cNvPicPr>
          <p:nvPr/>
        </p:nvPicPr>
        <p:blipFill>
          <a:blip r:embed="rId4"/>
          <a:srcRect l="33449" r="45558" b="27118"/>
          <a:stretch>
            <a:fillRect/>
          </a:stretch>
        </p:blipFill>
        <p:spPr bwMode="auto">
          <a:xfrm>
            <a:off x="1962150" y="2287588"/>
            <a:ext cx="2674938" cy="4311650"/>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451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Catalytic Cracking and Crackling</a:t>
            </a:r>
          </a:p>
        </p:txBody>
      </p:sp>
      <p:sp>
        <p:nvSpPr>
          <p:cNvPr id="6451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Treating the Flue Gas from the Regenerator</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64516"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Flue gas from regenerating catalyst needs to be treated.</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Carbon-monoxide (CO) boiler burns carbon monoxide to generate steam.</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particles are removed via cyclones and electrostatic precipitation.</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produced steam is used to drive compressors which compress combustion air into the regenerator.</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Crude Oil in Canada</a:t>
            </a:r>
          </a:p>
        </p:txBody>
      </p:sp>
      <p:sp>
        <p:nvSpPr>
          <p:cNvPr id="10243"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Production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10244" name="Text Box 3"/>
          <p:cNvSpPr txBox="1">
            <a:spLocks noChangeArrowheads="1"/>
          </p:cNvSpPr>
          <p:nvPr/>
        </p:nvSpPr>
        <p:spPr bwMode="auto">
          <a:xfrm>
            <a:off x="1247775" y="2139950"/>
            <a:ext cx="8027988"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Canada has 175 billion barrels of oil that can be recovered economically with today’s technology. Of that number, 170 billion barrels are located in the oil sands.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Over the past 30 years, Canadian crude oil production has increased by 1.3 million barrels/day due to the growth in supply from oil sands.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By 2025, Canada's production is expected to be 4.7 million barrels per day.</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Catalytic Cracking and Crackling</a:t>
            </a:r>
          </a:p>
        </p:txBody>
      </p:sp>
      <p:sp>
        <p:nvSpPr>
          <p:cNvPr id="6553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Flue Gas Flow</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65540" name="Picture 3"/>
          <p:cNvPicPr>
            <a:picLocks noChangeAspect="1" noChangeArrowheads="1"/>
          </p:cNvPicPr>
          <p:nvPr/>
        </p:nvPicPr>
        <p:blipFill>
          <a:blip r:embed="rId4"/>
          <a:srcRect l="1257" r="48354" b="27118"/>
          <a:stretch>
            <a:fillRect/>
          </a:stretch>
        </p:blipFill>
        <p:spPr bwMode="auto">
          <a:xfrm>
            <a:off x="2139950" y="2287588"/>
            <a:ext cx="6421438" cy="4311650"/>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6562"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Catalytic Cracking and Crackling</a:t>
            </a:r>
          </a:p>
        </p:txBody>
      </p:sp>
      <p:sp>
        <p:nvSpPr>
          <p:cNvPr id="66563"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Distillation Column</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66564"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After cracking, the mixture of cracked Naphtha, fuel oil needs to be distill into parts, such as butane, propane, burke C, etc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758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Catalytic Cracking and Crackling</a:t>
            </a:r>
          </a:p>
        </p:txBody>
      </p:sp>
      <p:sp>
        <p:nvSpPr>
          <p:cNvPr id="6758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Chemistry and Catalysts</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67588"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Feedstock:</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p:txBody>
      </p:sp>
      <p:pic>
        <p:nvPicPr>
          <p:cNvPr id="67589" name="Picture 4"/>
          <p:cNvPicPr>
            <a:picLocks noChangeAspect="1" noChangeArrowheads="1"/>
          </p:cNvPicPr>
          <p:nvPr/>
        </p:nvPicPr>
        <p:blipFill>
          <a:blip r:embed="rId4"/>
          <a:srcRect/>
          <a:stretch>
            <a:fillRect/>
          </a:stretch>
        </p:blipFill>
        <p:spPr bwMode="auto">
          <a:xfrm>
            <a:off x="1517650" y="2674938"/>
            <a:ext cx="7758113" cy="3929062"/>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8610"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Catalytic Cracking and Crackling</a:t>
            </a:r>
          </a:p>
        </p:txBody>
      </p:sp>
      <p:sp>
        <p:nvSpPr>
          <p:cNvPr id="68611"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Catalyst</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68612"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47FF"/>
                </a:solidFill>
                <a:latin typeface="Times New Roman" pitchFamily="16" charset="0"/>
              </a:rPr>
              <a:t>The basic requirements: </a:t>
            </a:r>
            <a:r>
              <a:rPr lang="en-CA" sz="2200">
                <a:solidFill>
                  <a:srgbClr val="000000"/>
                </a:solidFill>
                <a:latin typeface="Times New Roman" pitchFamily="16" charset="0"/>
              </a:rPr>
              <a:t> A good catalyst has to have stability when subjected to high temperatures, be highly active, have large pore sizes, good resistance to attrition and low-coke production. </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An example is Crystalline Zeolite</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39950" y="439738"/>
            <a:ext cx="7850188"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Alkylation Unit</a:t>
            </a:r>
          </a:p>
        </p:txBody>
      </p:sp>
      <p:sp>
        <p:nvSpPr>
          <p:cNvPr id="69635" name="Text Box 2"/>
          <p:cNvSpPr txBox="1">
            <a:spLocks noChangeArrowheads="1"/>
          </p:cNvSpPr>
          <p:nvPr/>
        </p:nvSpPr>
        <p:spPr bwMode="auto">
          <a:xfrm>
            <a:off x="6421438" y="2330450"/>
            <a:ext cx="3211512" cy="344488"/>
          </a:xfrm>
          <a:prstGeom prst="rect">
            <a:avLst/>
          </a:prstGeom>
          <a:noFill/>
          <a:ln w="9525">
            <a:noFill/>
            <a:round/>
            <a:headEnd/>
            <a:tailEnd/>
          </a:ln>
        </p:spPr>
        <p:txBody>
          <a:bodyPr lIns="90000" tIns="45000" rIns="90000" bIns="45000"/>
          <a:lstStyle/>
          <a:p>
            <a:pPr algn="ct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2200" b="1">
                <a:solidFill>
                  <a:srgbClr val="0047FF"/>
                </a:solidFill>
              </a:rPr>
              <a:t>The Alkylation Unit</a:t>
            </a:r>
          </a:p>
        </p:txBody>
      </p:sp>
      <p:sp>
        <p:nvSpPr>
          <p:cNvPr id="70659" name="Text Box 3"/>
          <p:cNvSpPr txBox="1">
            <a:spLocks noChangeArrowheads="1"/>
          </p:cNvSpPr>
          <p:nvPr/>
        </p:nvSpPr>
        <p:spPr bwMode="auto">
          <a:xfrm>
            <a:off x="6421438" y="3032125"/>
            <a:ext cx="2674937" cy="374650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A Quick Introduction</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Process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Process Variables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Final Product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pic>
        <p:nvPicPr>
          <p:cNvPr id="70660" name="Picture 4"/>
          <p:cNvPicPr>
            <a:picLocks noChangeAspect="1" noChangeArrowheads="1"/>
          </p:cNvPicPr>
          <p:nvPr/>
        </p:nvPicPr>
        <p:blipFill>
          <a:blip r:embed="rId4" cstate="print"/>
          <a:srcRect/>
          <a:stretch>
            <a:fillRect/>
          </a:stretch>
        </p:blipFill>
        <p:spPr bwMode="auto">
          <a:xfrm>
            <a:off x="1069975" y="1784350"/>
            <a:ext cx="5281613" cy="4924425"/>
          </a:xfrm>
          <a:prstGeom prst="rect">
            <a:avLst/>
          </a:prstGeom>
          <a:noFill/>
          <a:ln w="9525">
            <a:noFill/>
            <a:round/>
            <a:headEnd/>
            <a:tailEnd/>
          </a:ln>
          <a:effectLst>
            <a:outerShdw dist="152735" dir="2700000" algn="ctr" rotWithShape="0">
              <a:srgbClr val="808080"/>
            </a:outerShdw>
          </a:effectLst>
        </p:spPr>
      </p:pic>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70659">
                                            <p:txEl>
                                              <p:pRg st="0" end="0"/>
                                            </p:txEl>
                                          </p:spTgt>
                                        </p:tgtEl>
                                        <p:attrNameLst>
                                          <p:attrName>style.visibility</p:attrName>
                                        </p:attrNameLst>
                                      </p:cBhvr>
                                      <p:to>
                                        <p:strVal val="visible"/>
                                      </p:to>
                                    </p:set>
                                    <p:anim calcmode="lin" valueType="num">
                                      <p:cBhvr additive="repl">
                                        <p:cTn id="7" dur="500" fill="hold"/>
                                        <p:tgtEl>
                                          <p:spTgt spid="70659">
                                            <p:txEl>
                                              <p:pRg st="0" end="0"/>
                                            </p:txEl>
                                          </p:spTgt>
                                        </p:tgtEl>
                                        <p:attrNameLst>
                                          <p:attrName>ppt_x</p:attrName>
                                        </p:attrNameLst>
                                      </p:cBhvr>
                                      <p:tavLst>
                                        <p:tav tm="100000">
                                          <p:val>
                                            <p:strVal val="#ppt_x"/>
                                          </p:val>
                                        </p:tav>
                                        <p:tav tm="100000">
                                          <p:val>
                                            <p:strVal val="#ppt_x"/>
                                          </p:val>
                                        </p:tav>
                                      </p:tavLst>
                                    </p:anim>
                                    <p:anim calcmode="lin" valueType="num">
                                      <p:cBhvr additive="repl">
                                        <p:cTn id="8" dur="500" fill="hold"/>
                                        <p:tgtEl>
                                          <p:spTgt spid="70659">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additive="repl">
                                        <p:cTn id="12" dur="1" fill="hold">
                                          <p:stCondLst>
                                            <p:cond delay="0"/>
                                          </p:stCondLst>
                                        </p:cTn>
                                        <p:tgtEl>
                                          <p:spTgt spid="70659">
                                            <p:txEl>
                                              <p:pRg st="1" end="1"/>
                                            </p:txEl>
                                          </p:spTgt>
                                        </p:tgtEl>
                                        <p:attrNameLst>
                                          <p:attrName>style.visibility</p:attrName>
                                        </p:attrNameLst>
                                      </p:cBhvr>
                                      <p:to>
                                        <p:strVal val="visible"/>
                                      </p:to>
                                    </p:set>
                                    <p:anim calcmode="lin" valueType="num">
                                      <p:cBhvr additive="repl">
                                        <p:cTn id="13" dur="500" fill="hold"/>
                                        <p:tgtEl>
                                          <p:spTgt spid="70659">
                                            <p:txEl>
                                              <p:pRg st="1" end="1"/>
                                            </p:txEl>
                                          </p:spTgt>
                                        </p:tgtEl>
                                        <p:attrNameLst>
                                          <p:attrName>ppt_x</p:attrName>
                                        </p:attrNameLst>
                                      </p:cBhvr>
                                      <p:tavLst>
                                        <p:tav tm="100000">
                                          <p:val>
                                            <p:strVal val="#ppt_x"/>
                                          </p:val>
                                        </p:tav>
                                        <p:tav tm="100000">
                                          <p:val>
                                            <p:strVal val="#ppt_x"/>
                                          </p:val>
                                        </p:tav>
                                      </p:tavLst>
                                    </p:anim>
                                    <p:anim calcmode="lin" valueType="num">
                                      <p:cBhvr additive="repl">
                                        <p:cTn id="14" dur="500" fill="hold"/>
                                        <p:tgtEl>
                                          <p:spTgt spid="70659">
                                            <p:txEl>
                                              <p:pRg st="1" end="1"/>
                                            </p:txEl>
                                          </p:spTgt>
                                        </p:tgtEl>
                                        <p:attrNameLst>
                                          <p:attrName>ppt_y</p:attrName>
                                        </p:attrNameLst>
                                      </p:cBhvr>
                                      <p:tavLst>
                                        <p:tav tm="10000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additive="repl">
                                        <p:cTn id="18" dur="1" fill="hold">
                                          <p:stCondLst>
                                            <p:cond delay="0"/>
                                          </p:stCondLst>
                                        </p:cTn>
                                        <p:tgtEl>
                                          <p:spTgt spid="70659">
                                            <p:txEl>
                                              <p:pRg st="2" end="2"/>
                                            </p:txEl>
                                          </p:spTgt>
                                        </p:tgtEl>
                                        <p:attrNameLst>
                                          <p:attrName>style.visibility</p:attrName>
                                        </p:attrNameLst>
                                      </p:cBhvr>
                                      <p:to>
                                        <p:strVal val="visible"/>
                                      </p:to>
                                    </p:set>
                                    <p:anim calcmode="lin" valueType="num">
                                      <p:cBhvr additive="repl">
                                        <p:cTn id="19" dur="500" fill="hold"/>
                                        <p:tgtEl>
                                          <p:spTgt spid="70659">
                                            <p:txEl>
                                              <p:pRg st="2" end="2"/>
                                            </p:txEl>
                                          </p:spTgt>
                                        </p:tgtEl>
                                        <p:attrNameLst>
                                          <p:attrName>ppt_x</p:attrName>
                                        </p:attrNameLst>
                                      </p:cBhvr>
                                      <p:tavLst>
                                        <p:tav tm="100000">
                                          <p:val>
                                            <p:strVal val="#ppt_x"/>
                                          </p:val>
                                        </p:tav>
                                        <p:tav tm="100000">
                                          <p:val>
                                            <p:strVal val="#ppt_x"/>
                                          </p:val>
                                        </p:tav>
                                      </p:tavLst>
                                    </p:anim>
                                    <p:anim calcmode="lin" valueType="num">
                                      <p:cBhvr additive="repl">
                                        <p:cTn id="20" dur="500" fill="hold"/>
                                        <p:tgtEl>
                                          <p:spTgt spid="70659">
                                            <p:txEl>
                                              <p:pRg st="2" end="2"/>
                                            </p:txEl>
                                          </p:spTgt>
                                        </p:tgtEl>
                                        <p:attrNameLst>
                                          <p:attrName>ppt_y</p:attrName>
                                        </p:attrNameLst>
                                      </p:cBhvr>
                                      <p:tavLst>
                                        <p:tav tm="10000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additive="repl">
                                        <p:cTn id="24" dur="1" fill="hold">
                                          <p:stCondLst>
                                            <p:cond delay="0"/>
                                          </p:stCondLst>
                                        </p:cTn>
                                        <p:tgtEl>
                                          <p:spTgt spid="70659">
                                            <p:txEl>
                                              <p:pRg st="3" end="3"/>
                                            </p:txEl>
                                          </p:spTgt>
                                        </p:tgtEl>
                                        <p:attrNameLst>
                                          <p:attrName>style.visibility</p:attrName>
                                        </p:attrNameLst>
                                      </p:cBhvr>
                                      <p:to>
                                        <p:strVal val="visible"/>
                                      </p:to>
                                    </p:set>
                                    <p:anim calcmode="lin" valueType="num">
                                      <p:cBhvr additive="repl">
                                        <p:cTn id="25" dur="500" fill="hold"/>
                                        <p:tgtEl>
                                          <p:spTgt spid="70659">
                                            <p:txEl>
                                              <p:pRg st="3" end="3"/>
                                            </p:txEl>
                                          </p:spTgt>
                                        </p:tgtEl>
                                        <p:attrNameLst>
                                          <p:attrName>ppt_x</p:attrName>
                                        </p:attrNameLst>
                                      </p:cBhvr>
                                      <p:tavLst>
                                        <p:tav tm="100000">
                                          <p:val>
                                            <p:strVal val="#ppt_x"/>
                                          </p:val>
                                        </p:tav>
                                        <p:tav tm="100000">
                                          <p:val>
                                            <p:strVal val="#ppt_x"/>
                                          </p:val>
                                        </p:tav>
                                      </p:tavLst>
                                    </p:anim>
                                    <p:anim calcmode="lin" valueType="num">
                                      <p:cBhvr additive="repl">
                                        <p:cTn id="26" dur="500" fill="hold"/>
                                        <p:tgtEl>
                                          <p:spTgt spid="70659">
                                            <p:txEl>
                                              <p:pRg st="3" end="3"/>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0658"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Alkylation Unit</a:t>
            </a:r>
          </a:p>
        </p:txBody>
      </p:sp>
      <p:sp>
        <p:nvSpPr>
          <p:cNvPr id="70659"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A Quick Introduction</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70660" name="Text Box 3"/>
          <p:cNvSpPr txBox="1">
            <a:spLocks noChangeArrowheads="1"/>
          </p:cNvSpPr>
          <p:nvPr/>
        </p:nvSpPr>
        <p:spPr bwMode="auto">
          <a:xfrm>
            <a:off x="1427163" y="2319338"/>
            <a:ext cx="8026400" cy="5351462"/>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light products generated from the catalytic cracking still need to be refined.</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Also, leaving the butylenes and propylene in the gasoline blends was not a good idea (they are too volatile!)</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Unlike catalytic cracking, alkylation takes smaller molecules and turns them into larger molecules.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goal of alkylation is to react propylene or butylene with an isobutane to form an iso-paraffin called alkylate</a:t>
            </a:r>
            <a:r>
              <a:rPr lang="en-CA" sz="2200">
                <a:solidFill>
                  <a:srgbClr val="0047FF"/>
                </a:solidFill>
                <a:latin typeface="Times New Roman" pitchFamily="16" charset="0"/>
              </a:rPr>
              <a:t>  </a:t>
            </a: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Alkylation Unit</a:t>
            </a:r>
          </a:p>
        </p:txBody>
      </p:sp>
      <p:sp>
        <p:nvSpPr>
          <p:cNvPr id="71683"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Process</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71684" name="Text Box 3"/>
          <p:cNvSpPr txBox="1">
            <a:spLocks noChangeArrowheads="1"/>
          </p:cNvSpPr>
          <p:nvPr/>
        </p:nvSpPr>
        <p:spPr bwMode="auto">
          <a:xfrm>
            <a:off x="1427163" y="2319338"/>
            <a:ext cx="8026400" cy="5351462"/>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process consists of seven main parts</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 </a:t>
            </a:r>
            <a:r>
              <a:rPr lang="en-CA" sz="2200">
                <a:solidFill>
                  <a:srgbClr val="0047FF"/>
                </a:solidFill>
                <a:latin typeface="Times New Roman" pitchFamily="16" charset="0"/>
              </a:rPr>
              <a:t> </a:t>
            </a: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
        <p:nvSpPr>
          <p:cNvPr id="71685" name="Text Box 4"/>
          <p:cNvSpPr txBox="1">
            <a:spLocks noChangeArrowheads="1"/>
          </p:cNvSpPr>
          <p:nvPr/>
        </p:nvSpPr>
        <p:spPr bwMode="auto">
          <a:xfrm>
            <a:off x="1604963" y="3032125"/>
            <a:ext cx="7848600" cy="2497138"/>
          </a:xfrm>
          <a:prstGeom prst="rect">
            <a:avLst/>
          </a:prstGeom>
          <a:noFill/>
          <a:ln w="9525">
            <a:noFill/>
            <a:round/>
            <a:headEnd/>
            <a:tailEnd/>
          </a:ln>
        </p:spPr>
        <p:txBody>
          <a:bodyPr lIns="0" tIns="0" rIns="0" bIns="0"/>
          <a:lstStyle/>
          <a:p>
            <a:pPr marL="1963738" indent="-401638">
              <a:lnSpc>
                <a:spcPct val="120000"/>
              </a:lnSpc>
              <a:spcAft>
                <a:spcPts val="863"/>
              </a:spcAft>
              <a:buClr>
                <a:srgbClr val="0047FF"/>
              </a:buClr>
              <a:buSzPct val="110000"/>
              <a:buFont typeface="Wingdings 2" charset="2"/>
              <a:buChar char=""/>
              <a:tabLst>
                <a:tab pos="1963738" algn="l"/>
                <a:tab pos="2409825" algn="l"/>
                <a:tab pos="2857500" algn="l"/>
                <a:tab pos="3305175" algn="l"/>
                <a:tab pos="3754438" algn="l"/>
                <a:tab pos="4200525" algn="l"/>
                <a:tab pos="4648200" algn="l"/>
                <a:tab pos="5095875" algn="l"/>
                <a:tab pos="5543550" algn="l"/>
                <a:tab pos="5991225" algn="l"/>
                <a:tab pos="6438900" algn="l"/>
                <a:tab pos="6886575" algn="l"/>
                <a:tab pos="7334250" algn="l"/>
                <a:tab pos="7781925" algn="l"/>
                <a:tab pos="8229600" algn="l"/>
                <a:tab pos="8677275" algn="l"/>
                <a:tab pos="9124950" algn="l"/>
                <a:tab pos="9572625" algn="l"/>
                <a:tab pos="10020300" algn="l"/>
                <a:tab pos="10467975" algn="l"/>
                <a:tab pos="10915650" algn="l"/>
              </a:tabLst>
            </a:pPr>
            <a:r>
              <a:rPr lang="en-CA" sz="2200">
                <a:solidFill>
                  <a:srgbClr val="000000"/>
                </a:solidFill>
                <a:latin typeface="Times New Roman" pitchFamily="16" charset="0"/>
              </a:rPr>
              <a:t>The chiller</a:t>
            </a:r>
          </a:p>
          <a:p>
            <a:pPr marL="1963738" indent="-401638">
              <a:lnSpc>
                <a:spcPct val="120000"/>
              </a:lnSpc>
              <a:spcAft>
                <a:spcPts val="863"/>
              </a:spcAft>
              <a:buClr>
                <a:srgbClr val="0047FF"/>
              </a:buClr>
              <a:buSzPct val="110000"/>
              <a:buFont typeface="Wingdings 2" charset="2"/>
              <a:buChar char=""/>
              <a:tabLst>
                <a:tab pos="1963738" algn="l"/>
                <a:tab pos="2409825" algn="l"/>
                <a:tab pos="2857500" algn="l"/>
                <a:tab pos="3305175" algn="l"/>
                <a:tab pos="3754438" algn="l"/>
                <a:tab pos="4200525" algn="l"/>
                <a:tab pos="4648200" algn="l"/>
                <a:tab pos="5095875" algn="l"/>
                <a:tab pos="5543550" algn="l"/>
                <a:tab pos="5991225" algn="l"/>
                <a:tab pos="6438900" algn="l"/>
                <a:tab pos="6886575" algn="l"/>
                <a:tab pos="7334250" algn="l"/>
                <a:tab pos="7781925" algn="l"/>
                <a:tab pos="8229600" algn="l"/>
                <a:tab pos="8677275" algn="l"/>
                <a:tab pos="9124950" algn="l"/>
                <a:tab pos="9572625" algn="l"/>
                <a:tab pos="10020300" algn="l"/>
                <a:tab pos="10467975" algn="l"/>
                <a:tab pos="10915650" algn="l"/>
              </a:tabLst>
            </a:pPr>
            <a:r>
              <a:rPr lang="en-CA" sz="2200">
                <a:solidFill>
                  <a:srgbClr val="000000"/>
                </a:solidFill>
                <a:latin typeface="Times New Roman" pitchFamily="16" charset="0"/>
              </a:rPr>
              <a:t>The reactors</a:t>
            </a:r>
          </a:p>
          <a:p>
            <a:pPr marL="1963738" indent="-401638">
              <a:lnSpc>
                <a:spcPct val="120000"/>
              </a:lnSpc>
              <a:spcAft>
                <a:spcPts val="863"/>
              </a:spcAft>
              <a:buClr>
                <a:srgbClr val="0047FF"/>
              </a:buClr>
              <a:buSzPct val="110000"/>
              <a:buFont typeface="Wingdings 2" charset="2"/>
              <a:buChar char=""/>
              <a:tabLst>
                <a:tab pos="1963738" algn="l"/>
                <a:tab pos="2409825" algn="l"/>
                <a:tab pos="2857500" algn="l"/>
                <a:tab pos="3305175" algn="l"/>
                <a:tab pos="3754438" algn="l"/>
                <a:tab pos="4200525" algn="l"/>
                <a:tab pos="4648200" algn="l"/>
                <a:tab pos="5095875" algn="l"/>
                <a:tab pos="5543550" algn="l"/>
                <a:tab pos="5991225" algn="l"/>
                <a:tab pos="6438900" algn="l"/>
                <a:tab pos="6886575" algn="l"/>
                <a:tab pos="7334250" algn="l"/>
                <a:tab pos="7781925" algn="l"/>
                <a:tab pos="8229600" algn="l"/>
                <a:tab pos="8677275" algn="l"/>
                <a:tab pos="9124950" algn="l"/>
                <a:tab pos="9572625" algn="l"/>
                <a:tab pos="10020300" algn="l"/>
                <a:tab pos="10467975" algn="l"/>
                <a:tab pos="10915650" algn="l"/>
              </a:tabLst>
            </a:pPr>
            <a:r>
              <a:rPr lang="en-CA" sz="2200">
                <a:solidFill>
                  <a:srgbClr val="000000"/>
                </a:solidFill>
                <a:latin typeface="Times New Roman" pitchFamily="16" charset="0"/>
              </a:rPr>
              <a:t>The acid seperator</a:t>
            </a:r>
          </a:p>
          <a:p>
            <a:pPr marL="1963738" indent="-401638">
              <a:lnSpc>
                <a:spcPct val="120000"/>
              </a:lnSpc>
              <a:spcAft>
                <a:spcPts val="863"/>
              </a:spcAft>
              <a:buClr>
                <a:srgbClr val="0047FF"/>
              </a:buClr>
              <a:buSzPct val="110000"/>
              <a:buFont typeface="Wingdings 2" charset="2"/>
              <a:buChar char=""/>
              <a:tabLst>
                <a:tab pos="1963738" algn="l"/>
                <a:tab pos="2409825" algn="l"/>
                <a:tab pos="2857500" algn="l"/>
                <a:tab pos="3305175" algn="l"/>
                <a:tab pos="3754438" algn="l"/>
                <a:tab pos="4200525" algn="l"/>
                <a:tab pos="4648200" algn="l"/>
                <a:tab pos="5095875" algn="l"/>
                <a:tab pos="5543550" algn="l"/>
                <a:tab pos="5991225" algn="l"/>
                <a:tab pos="6438900" algn="l"/>
                <a:tab pos="6886575" algn="l"/>
                <a:tab pos="7334250" algn="l"/>
                <a:tab pos="7781925" algn="l"/>
                <a:tab pos="8229600" algn="l"/>
                <a:tab pos="8677275" algn="l"/>
                <a:tab pos="9124950" algn="l"/>
                <a:tab pos="9572625" algn="l"/>
                <a:tab pos="10020300" algn="l"/>
                <a:tab pos="10467975" algn="l"/>
                <a:tab pos="10915650" algn="l"/>
              </a:tabLst>
            </a:pPr>
            <a:r>
              <a:rPr lang="en-CA" sz="2200">
                <a:solidFill>
                  <a:srgbClr val="000000"/>
                </a:solidFill>
                <a:latin typeface="Times New Roman" pitchFamily="16" charset="0"/>
              </a:rPr>
              <a:t>The caustic wash</a:t>
            </a:r>
          </a:p>
          <a:p>
            <a:pPr marL="1963738" indent="-401638">
              <a:lnSpc>
                <a:spcPct val="120000"/>
              </a:lnSpc>
              <a:spcAft>
                <a:spcPts val="863"/>
              </a:spcAft>
              <a:buClr>
                <a:srgbClr val="0047FF"/>
              </a:buClr>
              <a:buSzPct val="110000"/>
              <a:buFont typeface="Wingdings 2" charset="2"/>
              <a:buChar char=""/>
              <a:tabLst>
                <a:tab pos="1963738" algn="l"/>
                <a:tab pos="2409825" algn="l"/>
                <a:tab pos="2857500" algn="l"/>
                <a:tab pos="3305175" algn="l"/>
                <a:tab pos="3754438" algn="l"/>
                <a:tab pos="4200525" algn="l"/>
                <a:tab pos="4648200" algn="l"/>
                <a:tab pos="5095875" algn="l"/>
                <a:tab pos="5543550" algn="l"/>
                <a:tab pos="5991225" algn="l"/>
                <a:tab pos="6438900" algn="l"/>
                <a:tab pos="6886575" algn="l"/>
                <a:tab pos="7334250" algn="l"/>
                <a:tab pos="7781925" algn="l"/>
                <a:tab pos="8229600" algn="l"/>
                <a:tab pos="8677275" algn="l"/>
                <a:tab pos="9124950" algn="l"/>
                <a:tab pos="9572625" algn="l"/>
                <a:tab pos="10020300" algn="l"/>
                <a:tab pos="10467975" algn="l"/>
                <a:tab pos="10915650" algn="l"/>
              </a:tabLst>
            </a:pPr>
            <a:r>
              <a:rPr lang="en-CA" sz="2200">
                <a:solidFill>
                  <a:srgbClr val="000000"/>
                </a:solidFill>
                <a:latin typeface="Times New Roman" pitchFamily="16" charset="0"/>
              </a:rPr>
              <a:t>Three distilling columns</a:t>
            </a:r>
          </a:p>
        </p:txBody>
      </p:sp>
      <p:sp>
        <p:nvSpPr>
          <p:cNvPr id="71686" name="Text Box 5"/>
          <p:cNvSpPr txBox="1">
            <a:spLocks noChangeArrowheads="1"/>
          </p:cNvSpPr>
          <p:nvPr/>
        </p:nvSpPr>
        <p:spPr bwMode="auto">
          <a:xfrm>
            <a:off x="1427163" y="5886450"/>
            <a:ext cx="80264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catalyst can either be sulphuric acid or hydrofluoric acid.</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 </a:t>
            </a:r>
            <a:r>
              <a:rPr lang="en-CA" sz="2200">
                <a:solidFill>
                  <a:srgbClr val="0047FF"/>
                </a:solidFill>
                <a:latin typeface="Times New Roman" pitchFamily="16" charset="0"/>
              </a:rPr>
              <a:t> </a:t>
            </a: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270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Alkylation Unit</a:t>
            </a:r>
          </a:p>
        </p:txBody>
      </p:sp>
      <p:sp>
        <p:nvSpPr>
          <p:cNvPr id="7270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Alkylation Unit</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pic>
        <p:nvPicPr>
          <p:cNvPr id="72708" name="Picture 3"/>
          <p:cNvPicPr>
            <a:picLocks noChangeAspect="1" noChangeArrowheads="1"/>
          </p:cNvPicPr>
          <p:nvPr/>
        </p:nvPicPr>
        <p:blipFill>
          <a:blip r:embed="rId4"/>
          <a:srcRect/>
          <a:stretch>
            <a:fillRect/>
          </a:stretch>
        </p:blipFill>
        <p:spPr bwMode="auto">
          <a:xfrm>
            <a:off x="2139950" y="2108200"/>
            <a:ext cx="6421438" cy="4848225"/>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3730"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Alkylation Unit</a:t>
            </a:r>
          </a:p>
        </p:txBody>
      </p:sp>
      <p:sp>
        <p:nvSpPr>
          <p:cNvPr id="73731"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Process Variables</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73732" name="Text Box 3"/>
          <p:cNvSpPr txBox="1">
            <a:spLocks noChangeArrowheads="1"/>
          </p:cNvSpPr>
          <p:nvPr/>
        </p:nvSpPr>
        <p:spPr bwMode="auto">
          <a:xfrm>
            <a:off x="1427163" y="2319338"/>
            <a:ext cx="8026400" cy="5351462"/>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Reaction temperature:	 can lower product quality</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Catalyst strength:		can become diluted</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isobutane ratio:</a:t>
            </a:r>
            <a:r>
              <a:rPr lang="en-CA" sz="2200">
                <a:solidFill>
                  <a:srgbClr val="0047FF"/>
                </a:solidFill>
                <a:latin typeface="Times New Roman" pitchFamily="16" charset="0"/>
              </a:rPr>
              <a:t>  </a:t>
            </a:r>
            <a:r>
              <a:rPr lang="en-CA" sz="2200">
                <a:solidFill>
                  <a:srgbClr val="000000"/>
                </a:solidFill>
                <a:latin typeface="Times New Roman" pitchFamily="16" charset="0"/>
              </a:rPr>
              <a:t> 	an excess is always better</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Reaction time:			can affect product quality</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475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Alkylation Unit</a:t>
            </a:r>
          </a:p>
        </p:txBody>
      </p:sp>
      <p:sp>
        <p:nvSpPr>
          <p:cNvPr id="7475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Final Product</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74756" name="Text Box 3"/>
          <p:cNvSpPr txBox="1">
            <a:spLocks noChangeArrowheads="1"/>
          </p:cNvSpPr>
          <p:nvPr/>
        </p:nvSpPr>
        <p:spPr bwMode="auto">
          <a:xfrm>
            <a:off x="1427163" y="2212975"/>
            <a:ext cx="80264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final product, the alkylate, is a gasoline blender's dream.</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It has a low vapour pressure, zero sulphur content, zero olefin content, zero benzene and a high octane number.</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Other side products include propane and normal butane which are considered side effects of the process.</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sz="2200">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 </a:t>
            </a:r>
            <a:r>
              <a:rPr lang="en-CA" sz="2200">
                <a:solidFill>
                  <a:srgbClr val="0047FF"/>
                </a:solidFill>
                <a:latin typeface="Times New Roman" pitchFamily="16" charset="0"/>
              </a:rPr>
              <a:t> </a:t>
            </a:r>
            <a:r>
              <a:rPr lang="en-CA" sz="2200">
                <a:solidFill>
                  <a:srgbClr val="000000"/>
                </a:solidFill>
                <a:latin typeface="Times New Roman" pitchFamily="16" charset="0"/>
              </a:rPr>
              <a:t> </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266"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Crude Oil in Canada</a:t>
            </a:r>
          </a:p>
        </p:txBody>
      </p:sp>
      <p:sp>
        <p:nvSpPr>
          <p:cNvPr id="11267"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The Market and the Economy</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11268"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Canada has the infrastructure to export crude oil from western Canada to eastern Canada, the U.S. and some offshore markets.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Canada’s oil sands industry continues to explore access to new markets in the U.S. and Asia.</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New oil sands development is expected to contribute over $2.1 trillion dollars to the Canadian economy over the next 25 years – about $84 billion per year.</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Employment in Canada as a result of new oil sands investments is expected to grow from 75,000 jobs in 2010 to 905,000 jobs in 2035.</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1138" name="Text Box 1"/>
          <p:cNvSpPr txBox="1">
            <a:spLocks noChangeArrowheads="1"/>
          </p:cNvSpPr>
          <p:nvPr/>
        </p:nvSpPr>
        <p:spPr bwMode="auto">
          <a:xfrm>
            <a:off x="2139950" y="439738"/>
            <a:ext cx="7935913" cy="344487"/>
          </a:xfrm>
          <a:prstGeom prst="rect">
            <a:avLst/>
          </a:prstGeom>
          <a:noFill/>
          <a:ln w="9525">
            <a:noFill/>
            <a:round/>
            <a:headEnd/>
            <a:tailEnd/>
          </a:ln>
        </p:spPr>
        <p:txBody>
          <a:bodyPr wrap="none" anchor="ctr"/>
          <a:lstStyle/>
          <a:p>
            <a:endParaRPr lang="en-CA"/>
          </a:p>
        </p:txBody>
      </p:sp>
      <p:sp>
        <p:nvSpPr>
          <p:cNvPr id="91139" name="Text Box 2"/>
          <p:cNvSpPr txBox="1">
            <a:spLocks noChangeArrowheads="1"/>
          </p:cNvSpPr>
          <p:nvPr/>
        </p:nvSpPr>
        <p:spPr bwMode="auto">
          <a:xfrm>
            <a:off x="1069975" y="2854325"/>
            <a:ext cx="8205788" cy="534988"/>
          </a:xfrm>
          <a:prstGeom prst="rect">
            <a:avLst/>
          </a:prstGeom>
          <a:noFill/>
          <a:ln w="9525">
            <a:noFill/>
            <a:round/>
            <a:headEnd/>
            <a:tailEnd/>
          </a:ln>
        </p:spPr>
        <p:txBody>
          <a:bodyPr lIns="0" tIns="0" rIns="0" bIns="0"/>
          <a:lstStyle/>
          <a:p>
            <a:pPr marL="592138" indent="-401638" algn="ctr">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3200">
                <a:solidFill>
                  <a:srgbClr val="000000"/>
                </a:solidFill>
                <a:latin typeface="Times New Roman" pitchFamily="16" charset="0"/>
              </a:rPr>
              <a:t>Thank You for Your Time</a:t>
            </a:r>
          </a:p>
          <a:p>
            <a:pPr marL="592138" indent="-401638" algn="ctr">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a:solidFill>
                  <a:srgbClr val="000000"/>
                </a:solidFill>
                <a:latin typeface="Times New Roman" pitchFamily="16" charset="0"/>
              </a:rPr>
              <a:t> </a:t>
            </a:r>
          </a:p>
          <a:p>
            <a:pPr marL="592138" indent="-401638" algn="ctr">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gn="ctr">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2139950" y="439738"/>
            <a:ext cx="7850188"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Keystone Pipeline</a:t>
            </a:r>
          </a:p>
        </p:txBody>
      </p:sp>
      <p:sp>
        <p:nvSpPr>
          <p:cNvPr id="12291" name="Text Box 2"/>
          <p:cNvSpPr txBox="1">
            <a:spLocks noChangeArrowheads="1"/>
          </p:cNvSpPr>
          <p:nvPr/>
        </p:nvSpPr>
        <p:spPr bwMode="auto">
          <a:xfrm>
            <a:off x="6599238" y="2139950"/>
            <a:ext cx="2676525" cy="344488"/>
          </a:xfrm>
          <a:prstGeom prst="rect">
            <a:avLst/>
          </a:prstGeom>
          <a:noFill/>
          <a:ln w="9525">
            <a:noFill/>
            <a:round/>
            <a:headEnd/>
            <a:tailEnd/>
          </a:ln>
        </p:spPr>
        <p:txBody>
          <a:bodyPr lIns="90000" tIns="45000" rIns="90000" bIns="45000"/>
          <a:lstStyle/>
          <a:p>
            <a:pPr algn="ct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2100" b="1">
                <a:solidFill>
                  <a:srgbClr val="0047FF"/>
                </a:solidFill>
              </a:rPr>
              <a:t>The Keystone Pipeline</a:t>
            </a:r>
          </a:p>
        </p:txBody>
      </p:sp>
      <p:sp>
        <p:nvSpPr>
          <p:cNvPr id="13315" name="Text Box 3"/>
          <p:cNvSpPr txBox="1">
            <a:spLocks noChangeArrowheads="1"/>
          </p:cNvSpPr>
          <p:nvPr/>
        </p:nvSpPr>
        <p:spPr bwMode="auto">
          <a:xfrm>
            <a:off x="6599238" y="3032125"/>
            <a:ext cx="2497137" cy="3530600"/>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About the Project</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Those Opposed</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Some Myths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Where the Project Stands</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Who Benefits?</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pic>
        <p:nvPicPr>
          <p:cNvPr id="13316" name="Picture 4"/>
          <p:cNvPicPr>
            <a:picLocks noChangeAspect="1" noChangeArrowheads="1"/>
          </p:cNvPicPr>
          <p:nvPr/>
        </p:nvPicPr>
        <p:blipFill>
          <a:blip r:embed="rId3"/>
          <a:srcRect/>
          <a:stretch>
            <a:fillRect/>
          </a:stretch>
        </p:blipFill>
        <p:spPr bwMode="auto">
          <a:xfrm>
            <a:off x="1247775" y="1962150"/>
            <a:ext cx="5214938" cy="4459288"/>
          </a:xfrm>
          <a:prstGeom prst="rect">
            <a:avLst/>
          </a:prstGeom>
          <a:noFill/>
          <a:ln w="9525">
            <a:noFill/>
            <a:round/>
            <a:headEnd/>
            <a:tailEnd/>
          </a:ln>
          <a:effectLst>
            <a:outerShdw dist="152735" dir="2700000" algn="ctr" rotWithShape="0">
              <a:srgbClr val="808080"/>
            </a:outerShdw>
          </a:effectLst>
        </p:spPr>
      </p:pic>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13315">
                                            <p:txEl>
                                              <p:pRg st="0" end="0"/>
                                            </p:txEl>
                                          </p:spTgt>
                                        </p:tgtEl>
                                        <p:attrNameLst>
                                          <p:attrName>style.visibility</p:attrName>
                                        </p:attrNameLst>
                                      </p:cBhvr>
                                      <p:to>
                                        <p:strVal val="visible"/>
                                      </p:to>
                                    </p:set>
                                    <p:anim calcmode="lin" valueType="num">
                                      <p:cBhvr additive="repl">
                                        <p:cTn id="7" dur="500" fill="hold"/>
                                        <p:tgtEl>
                                          <p:spTgt spid="13315">
                                            <p:txEl>
                                              <p:pRg st="0" end="0"/>
                                            </p:txEl>
                                          </p:spTgt>
                                        </p:tgtEl>
                                        <p:attrNameLst>
                                          <p:attrName>ppt_x</p:attrName>
                                        </p:attrNameLst>
                                      </p:cBhvr>
                                      <p:tavLst>
                                        <p:tav tm="100000">
                                          <p:val>
                                            <p:strVal val="#ppt_x"/>
                                          </p:val>
                                        </p:tav>
                                        <p:tav tm="100000">
                                          <p:val>
                                            <p:strVal val="#ppt_x"/>
                                          </p:val>
                                        </p:tav>
                                      </p:tavLst>
                                    </p:anim>
                                    <p:anim calcmode="lin" valueType="num">
                                      <p:cBhvr additive="repl">
                                        <p:cTn id="8" dur="500" fill="hold"/>
                                        <p:tgtEl>
                                          <p:spTgt spid="13315">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additive="repl">
                                        <p:cTn id="12" dur="1" fill="hold">
                                          <p:stCondLst>
                                            <p:cond delay="0"/>
                                          </p:stCondLst>
                                        </p:cTn>
                                        <p:tgtEl>
                                          <p:spTgt spid="13315">
                                            <p:txEl>
                                              <p:pRg st="1" end="1"/>
                                            </p:txEl>
                                          </p:spTgt>
                                        </p:tgtEl>
                                        <p:attrNameLst>
                                          <p:attrName>style.visibility</p:attrName>
                                        </p:attrNameLst>
                                      </p:cBhvr>
                                      <p:to>
                                        <p:strVal val="visible"/>
                                      </p:to>
                                    </p:set>
                                    <p:anim calcmode="lin" valueType="num">
                                      <p:cBhvr additive="repl">
                                        <p:cTn id="13" dur="500" fill="hold"/>
                                        <p:tgtEl>
                                          <p:spTgt spid="13315">
                                            <p:txEl>
                                              <p:pRg st="1" end="1"/>
                                            </p:txEl>
                                          </p:spTgt>
                                        </p:tgtEl>
                                        <p:attrNameLst>
                                          <p:attrName>ppt_x</p:attrName>
                                        </p:attrNameLst>
                                      </p:cBhvr>
                                      <p:tavLst>
                                        <p:tav tm="100000">
                                          <p:val>
                                            <p:strVal val="#ppt_x"/>
                                          </p:val>
                                        </p:tav>
                                        <p:tav tm="100000">
                                          <p:val>
                                            <p:strVal val="#ppt_x"/>
                                          </p:val>
                                        </p:tav>
                                      </p:tavLst>
                                    </p:anim>
                                    <p:anim calcmode="lin" valueType="num">
                                      <p:cBhvr additive="repl">
                                        <p:cTn id="14" dur="500" fill="hold"/>
                                        <p:tgtEl>
                                          <p:spTgt spid="13315">
                                            <p:txEl>
                                              <p:pRg st="1" end="1"/>
                                            </p:txEl>
                                          </p:spTgt>
                                        </p:tgtEl>
                                        <p:attrNameLst>
                                          <p:attrName>ppt_y</p:attrName>
                                        </p:attrNameLst>
                                      </p:cBhvr>
                                      <p:tavLst>
                                        <p:tav tm="10000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additive="repl">
                                        <p:cTn id="18" dur="1" fill="hold">
                                          <p:stCondLst>
                                            <p:cond delay="0"/>
                                          </p:stCondLst>
                                        </p:cTn>
                                        <p:tgtEl>
                                          <p:spTgt spid="13315">
                                            <p:txEl>
                                              <p:pRg st="2" end="2"/>
                                            </p:txEl>
                                          </p:spTgt>
                                        </p:tgtEl>
                                        <p:attrNameLst>
                                          <p:attrName>style.visibility</p:attrName>
                                        </p:attrNameLst>
                                      </p:cBhvr>
                                      <p:to>
                                        <p:strVal val="visible"/>
                                      </p:to>
                                    </p:set>
                                    <p:anim calcmode="lin" valueType="num">
                                      <p:cBhvr additive="repl">
                                        <p:cTn id="19" dur="500" fill="hold"/>
                                        <p:tgtEl>
                                          <p:spTgt spid="13315">
                                            <p:txEl>
                                              <p:pRg st="2" end="2"/>
                                            </p:txEl>
                                          </p:spTgt>
                                        </p:tgtEl>
                                        <p:attrNameLst>
                                          <p:attrName>ppt_x</p:attrName>
                                        </p:attrNameLst>
                                      </p:cBhvr>
                                      <p:tavLst>
                                        <p:tav tm="100000">
                                          <p:val>
                                            <p:strVal val="#ppt_x"/>
                                          </p:val>
                                        </p:tav>
                                        <p:tav tm="100000">
                                          <p:val>
                                            <p:strVal val="#ppt_x"/>
                                          </p:val>
                                        </p:tav>
                                      </p:tavLst>
                                    </p:anim>
                                    <p:anim calcmode="lin" valueType="num">
                                      <p:cBhvr additive="repl">
                                        <p:cTn id="20" dur="500" fill="hold"/>
                                        <p:tgtEl>
                                          <p:spTgt spid="13315">
                                            <p:txEl>
                                              <p:pRg st="2" end="2"/>
                                            </p:txEl>
                                          </p:spTgt>
                                        </p:tgtEl>
                                        <p:attrNameLst>
                                          <p:attrName>ppt_y</p:attrName>
                                        </p:attrNameLst>
                                      </p:cBhvr>
                                      <p:tavLst>
                                        <p:tav tm="10000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additive="repl">
                                        <p:cTn id="24" dur="1" fill="hold">
                                          <p:stCondLst>
                                            <p:cond delay="0"/>
                                          </p:stCondLst>
                                        </p:cTn>
                                        <p:tgtEl>
                                          <p:spTgt spid="13315">
                                            <p:txEl>
                                              <p:pRg st="3" end="3"/>
                                            </p:txEl>
                                          </p:spTgt>
                                        </p:tgtEl>
                                        <p:attrNameLst>
                                          <p:attrName>style.visibility</p:attrName>
                                        </p:attrNameLst>
                                      </p:cBhvr>
                                      <p:to>
                                        <p:strVal val="visible"/>
                                      </p:to>
                                    </p:set>
                                    <p:anim calcmode="lin" valueType="num">
                                      <p:cBhvr additive="repl">
                                        <p:cTn id="25" dur="500" fill="hold"/>
                                        <p:tgtEl>
                                          <p:spTgt spid="13315">
                                            <p:txEl>
                                              <p:pRg st="3" end="3"/>
                                            </p:txEl>
                                          </p:spTgt>
                                        </p:tgtEl>
                                        <p:attrNameLst>
                                          <p:attrName>ppt_x</p:attrName>
                                        </p:attrNameLst>
                                      </p:cBhvr>
                                      <p:tavLst>
                                        <p:tav tm="100000">
                                          <p:val>
                                            <p:strVal val="#ppt_x"/>
                                          </p:val>
                                        </p:tav>
                                        <p:tav tm="100000">
                                          <p:val>
                                            <p:strVal val="#ppt_x"/>
                                          </p:val>
                                        </p:tav>
                                      </p:tavLst>
                                    </p:anim>
                                    <p:anim calcmode="lin" valueType="num">
                                      <p:cBhvr additive="repl">
                                        <p:cTn id="26" dur="500" fill="hold"/>
                                        <p:tgtEl>
                                          <p:spTgt spid="13315">
                                            <p:txEl>
                                              <p:pRg st="3" end="3"/>
                                            </p:txEl>
                                          </p:spTgt>
                                        </p:tgtEl>
                                        <p:attrNameLst>
                                          <p:attrName>ppt_y</p:attrName>
                                        </p:attrNameLst>
                                      </p:cBhvr>
                                      <p:tavLst>
                                        <p:tav tm="10000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additive="repl">
                                        <p:cTn id="30" dur="1" fill="hold">
                                          <p:stCondLst>
                                            <p:cond delay="0"/>
                                          </p:stCondLst>
                                        </p:cTn>
                                        <p:tgtEl>
                                          <p:spTgt spid="13315">
                                            <p:txEl>
                                              <p:pRg st="4" end="4"/>
                                            </p:txEl>
                                          </p:spTgt>
                                        </p:tgtEl>
                                        <p:attrNameLst>
                                          <p:attrName>style.visibility</p:attrName>
                                        </p:attrNameLst>
                                      </p:cBhvr>
                                      <p:to>
                                        <p:strVal val="visible"/>
                                      </p:to>
                                    </p:set>
                                    <p:anim calcmode="lin" valueType="num">
                                      <p:cBhvr additive="repl">
                                        <p:cTn id="31" dur="500" fill="hold"/>
                                        <p:tgtEl>
                                          <p:spTgt spid="13315">
                                            <p:txEl>
                                              <p:pRg st="4" end="4"/>
                                            </p:txEl>
                                          </p:spTgt>
                                        </p:tgtEl>
                                        <p:attrNameLst>
                                          <p:attrName>ppt_x</p:attrName>
                                        </p:attrNameLst>
                                      </p:cBhvr>
                                      <p:tavLst>
                                        <p:tav tm="100000">
                                          <p:val>
                                            <p:strVal val="#ppt_x"/>
                                          </p:val>
                                        </p:tav>
                                        <p:tav tm="100000">
                                          <p:val>
                                            <p:strVal val="#ppt_x"/>
                                          </p:val>
                                        </p:tav>
                                      </p:tavLst>
                                    </p:anim>
                                    <p:anim calcmode="lin" valueType="num">
                                      <p:cBhvr additive="repl">
                                        <p:cTn id="32" dur="500" fill="hold"/>
                                        <p:tgtEl>
                                          <p:spTgt spid="13315">
                                            <p:txEl>
                                              <p:pRg st="4" end="4"/>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314" name="Text Box 1"/>
          <p:cNvSpPr txBox="1">
            <a:spLocks noChangeArrowheads="1"/>
          </p:cNvSpPr>
          <p:nvPr/>
        </p:nvSpPr>
        <p:spPr bwMode="auto">
          <a:xfrm>
            <a:off x="2139950" y="439738"/>
            <a:ext cx="7935913" cy="344487"/>
          </a:xfrm>
          <a:prstGeom prst="rect">
            <a:avLst/>
          </a:prstGeom>
          <a:noFill/>
          <a:ln w="9525">
            <a:noFill/>
            <a:round/>
            <a:headEnd/>
            <a:tailEnd/>
          </a:ln>
        </p:spPr>
        <p:txBody>
          <a:bodyPr lIns="90000" tIns="45000" rIns="90000" bIns="45000"/>
          <a:lstStyle/>
          <a:p>
            <a:pPr>
              <a:lnSpc>
                <a:spcPct val="100000"/>
              </a:lnSpc>
              <a:spcAft>
                <a:spcPts val="1300"/>
              </a:spcAft>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b="1">
                <a:solidFill>
                  <a:srgbClr val="0047FF"/>
                </a:solidFill>
              </a:rPr>
              <a:t>The Keystone Pipeline</a:t>
            </a:r>
          </a:p>
        </p:txBody>
      </p:sp>
      <p:sp>
        <p:nvSpPr>
          <p:cNvPr id="13315" name="Text Box 2"/>
          <p:cNvSpPr txBox="1">
            <a:spLocks noChangeArrowheads="1"/>
          </p:cNvSpPr>
          <p:nvPr/>
        </p:nvSpPr>
        <p:spPr bwMode="auto">
          <a:xfrm>
            <a:off x="1247775" y="1427163"/>
            <a:ext cx="8383588" cy="534987"/>
          </a:xfrm>
          <a:prstGeom prst="rect">
            <a:avLst/>
          </a:prstGeom>
          <a:noFill/>
          <a:ln w="9525">
            <a:noFill/>
            <a:round/>
            <a:headEnd/>
            <a:tailEnd/>
          </a:ln>
        </p:spPr>
        <p:txBody>
          <a:bodyPr lIns="90000" tIns="45000" rIns="90000" bIns="45000"/>
          <a:lstStyle/>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sz="3200">
                <a:solidFill>
                  <a:srgbClr val="000000"/>
                </a:solidFill>
              </a:rPr>
              <a:t>About the Project:</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sz="3200">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r>
              <a:rPr lang="en-CA">
                <a:solidFill>
                  <a:srgbClr val="000000"/>
                </a:solidFill>
              </a:rPr>
              <a:t> </a:t>
            </a: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a:p>
            <a:pPr>
              <a:buClrTx/>
              <a:buFontTx/>
              <a:buNone/>
              <a:tabLst>
                <a:tab pos="0" algn="l"/>
                <a:tab pos="446088" algn="l"/>
                <a:tab pos="893763" algn="l"/>
                <a:tab pos="1341438" algn="l"/>
                <a:tab pos="1789113" algn="l"/>
                <a:tab pos="2236788" algn="l"/>
                <a:tab pos="2684463" algn="l"/>
                <a:tab pos="3132138" algn="l"/>
                <a:tab pos="3579813" algn="l"/>
                <a:tab pos="4027488" algn="l"/>
                <a:tab pos="4475163" algn="l"/>
                <a:tab pos="4922838" algn="l"/>
                <a:tab pos="5370513" algn="l"/>
                <a:tab pos="5818188" algn="l"/>
                <a:tab pos="6265863" algn="l"/>
                <a:tab pos="6713538" algn="l"/>
                <a:tab pos="7161213" algn="l"/>
                <a:tab pos="7608888" algn="l"/>
                <a:tab pos="8056563" algn="l"/>
                <a:tab pos="8504238" algn="l"/>
                <a:tab pos="8951913" algn="l"/>
              </a:tabLst>
            </a:pPr>
            <a:endParaRPr lang="en-CA">
              <a:solidFill>
                <a:srgbClr val="000000"/>
              </a:solidFill>
            </a:endParaRPr>
          </a:p>
        </p:txBody>
      </p:sp>
      <p:sp>
        <p:nvSpPr>
          <p:cNvPr id="13316" name="Text Box 3"/>
          <p:cNvSpPr txBox="1">
            <a:spLocks noChangeArrowheads="1"/>
          </p:cNvSpPr>
          <p:nvPr/>
        </p:nvSpPr>
        <p:spPr bwMode="auto">
          <a:xfrm>
            <a:off x="1247775" y="2139950"/>
            <a:ext cx="7670800" cy="5351463"/>
          </a:xfrm>
          <a:prstGeom prst="rect">
            <a:avLst/>
          </a:prstGeom>
          <a:noFill/>
          <a:ln w="9525">
            <a:noFill/>
            <a:round/>
            <a:headEnd/>
            <a:tailEnd/>
          </a:ln>
        </p:spPr>
        <p:txBody>
          <a:bodyPr lIns="0" tIns="0" rIns="0" bIns="0"/>
          <a:lstStyle/>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TransCanada began commercial operation of the first phase of the Keystone Pipeline System.</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The proposed Keystone Gulf Coast Expansion Project is an approximate 2,673-kilometre, 36-inch crude oil pipeline that would begin at Hardisty, Alberta and extend southeast through Saskatchewan, Montana, South Dakota and Nebraska.</a:t>
            </a:r>
          </a:p>
          <a:p>
            <a:pPr marL="592138" indent="-401638">
              <a:lnSpc>
                <a:spcPct val="120000"/>
              </a:lnSpc>
              <a:spcAft>
                <a:spcPts val="1875"/>
              </a:spcAft>
              <a:buClr>
                <a:srgbClr val="0047FF"/>
              </a:buClr>
              <a:buSzPct val="112000"/>
              <a:buFont typeface="Wingdings" charset="2"/>
              <a:buChar char=""/>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r>
              <a:rPr lang="en-CA" sz="2200">
                <a:solidFill>
                  <a:srgbClr val="000000"/>
                </a:solidFill>
                <a:latin typeface="Times New Roman" pitchFamily="16" charset="0"/>
              </a:rPr>
              <a:t>Keystone's first phase was highlighted by the conversion of a natural gas pipeline to crude oil pipeline and construction of an innovative bullet line that brings the crude oil non-stop from Canada to market hubs in the U.S. Midwest.</a:t>
            </a: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a:p>
            <a:pPr marL="592138" indent="-401638">
              <a:lnSpc>
                <a:spcPct val="120000"/>
              </a:lnSpc>
              <a:spcAft>
                <a:spcPts val="1875"/>
              </a:spcAft>
              <a:buClr>
                <a:srgbClr val="0047FF"/>
              </a:buClr>
              <a:buSzPct val="112000"/>
              <a:buFont typeface="Wingdings" charset="2"/>
              <a:buNone/>
              <a:tabLst>
                <a:tab pos="592138" algn="l"/>
                <a:tab pos="1038225" algn="l"/>
                <a:tab pos="1485900" algn="l"/>
                <a:tab pos="1933575" algn="l"/>
                <a:tab pos="2381250" algn="l"/>
                <a:tab pos="2828925" algn="l"/>
                <a:tab pos="3276600" algn="l"/>
                <a:tab pos="3724275" algn="l"/>
                <a:tab pos="4171950" algn="l"/>
                <a:tab pos="4619625" algn="l"/>
                <a:tab pos="5067300" algn="l"/>
                <a:tab pos="5514975" algn="l"/>
                <a:tab pos="5962650" algn="l"/>
                <a:tab pos="6410325" algn="l"/>
                <a:tab pos="6858000" algn="l"/>
                <a:tab pos="7305675" algn="l"/>
                <a:tab pos="7753350" algn="l"/>
                <a:tab pos="8201025" algn="l"/>
                <a:tab pos="8648700" algn="l"/>
                <a:tab pos="9096375" algn="l"/>
                <a:tab pos="9544050" algn="l"/>
              </a:tabLst>
            </a:pPr>
            <a:endParaRPr lang="en-CA">
              <a:solidFill>
                <a:srgbClr val="000000"/>
              </a:solidFill>
              <a:latin typeface="Times New Roman" pitchFamily="16" charset="0"/>
            </a:endParaRP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7675"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7675"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Engineering Plot"/>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7675"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7675"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Engineering Plot"/>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7675"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7675"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7675"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7675"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1647</TotalTime>
  <Words>3920</Words>
  <PresentationFormat>Custom</PresentationFormat>
  <Paragraphs>578</Paragraphs>
  <Slides>70</Slides>
  <Notes>70</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70</vt:i4>
      </vt:variant>
    </vt:vector>
  </HeadingPairs>
  <TitlesOfParts>
    <vt:vector size="82" baseType="lpstr">
      <vt:lpstr>Arial</vt:lpstr>
      <vt:lpstr>SimSun</vt:lpstr>
      <vt:lpstr>Times New Roman</vt:lpstr>
      <vt:lpstr>Engineering Plot</vt:lpstr>
      <vt:lpstr>Microsoft YaHei</vt:lpstr>
      <vt:lpstr>Arial Unicode MS</vt:lpstr>
      <vt:lpstr>Wingdings</vt:lpstr>
      <vt:lpstr>Wingdings 2</vt:lpstr>
      <vt:lpstr>Office Theme</vt:lpstr>
      <vt:lpstr>1_Office Theme</vt:lpstr>
      <vt:lpstr>2_Office Theme</vt:lpstr>
      <vt:lpstr>3_Office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Jason Rako</dc:creator>
  <cp:lastModifiedBy>Jason Rako</cp:lastModifiedBy>
  <cp:revision>193</cp:revision>
  <cp:lastPrinted>1601-01-01T00:00:00Z</cp:lastPrinted>
  <dcterms:created xsi:type="dcterms:W3CDTF">2011-10-15T22:05:51Z</dcterms:created>
  <dcterms:modified xsi:type="dcterms:W3CDTF">2014-01-25T05:01:12Z</dcterms:modified>
</cp:coreProperties>
</file>